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8" r:id="rId2"/>
    <p:sldId id="300" r:id="rId3"/>
    <p:sldId id="302" r:id="rId4"/>
    <p:sldId id="304" r:id="rId5"/>
    <p:sldId id="303" r:id="rId6"/>
    <p:sldId id="305" r:id="rId7"/>
    <p:sldId id="306" r:id="rId8"/>
    <p:sldId id="294" r:id="rId9"/>
    <p:sldId id="309" r:id="rId10"/>
    <p:sldId id="313" r:id="rId11"/>
  </p:sldIdLst>
  <p:sldSz cx="12192000" cy="6858000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D00EFDD-1095-4FAF-A526-0816848AC31F}">
          <p14:sldIdLst>
            <p14:sldId id="298"/>
            <p14:sldId id="300"/>
            <p14:sldId id="302"/>
            <p14:sldId id="304"/>
            <p14:sldId id="303"/>
            <p14:sldId id="305"/>
            <p14:sldId id="306"/>
            <p14:sldId id="294"/>
            <p14:sldId id="309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FEA"/>
    <a:srgbClr val="C88C46"/>
    <a:srgbClr val="6A6C6D"/>
    <a:srgbClr val="505254"/>
    <a:srgbClr val="D2D2D7"/>
    <a:srgbClr val="B70037"/>
    <a:srgbClr val="990032"/>
    <a:srgbClr val="989898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>
      <p:cViewPr varScale="1">
        <p:scale>
          <a:sx n="120" d="100"/>
          <a:sy n="120" d="100"/>
        </p:scale>
        <p:origin x="120" y="2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-355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E214E-8F9B-4CFE-AAA4-8DCA6B6AAC1C}" type="datetimeFigureOut">
              <a:rPr lang="ru-RU" smtClean="0"/>
              <a:pPr/>
              <a:t>30.04.2025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D9EFA-3C9C-4DE5-9CDA-29498C7AF4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32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на темном фоне">
    <p:bg>
      <p:bgPr>
        <a:solidFill>
          <a:srgbClr val="99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3047997"/>
            <a:ext cx="6000792" cy="266701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4933" b="0" cap="none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298429" y="630239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67">
                <a:solidFill>
                  <a:schemeClr val="bg1"/>
                </a:solidFill>
              </a:defRPr>
            </a:lvl1pPr>
          </a:lstStyle>
          <a:p>
            <a:fld id="{A3A07675-469C-45AB-BB7E-5B96BD38514D}" type="datetime4">
              <a:rPr lang="ru-RU" smtClean="0"/>
              <a:pPr/>
              <a:t>30 апреля 2025 г.</a:t>
            </a:fld>
            <a:endParaRPr lang="ru-RU" dirty="0"/>
          </a:p>
        </p:txBody>
      </p:sp>
      <p:pic>
        <p:nvPicPr>
          <p:cNvPr id="1027" name="Picture 3" descr="C:\Users\DЖЕM\Desktop\росс 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3899" y="416965"/>
            <a:ext cx="3280835" cy="440267"/>
          </a:xfrm>
          <a:prstGeom prst="rect">
            <a:avLst/>
          </a:prstGeom>
          <a:noFill/>
        </p:spPr>
      </p:pic>
      <p:pic>
        <p:nvPicPr>
          <p:cNvPr id="14" name="Picture 2" descr="C:\Users\DЖЕM\Desktop\12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10496" y="2"/>
            <a:ext cx="5381505" cy="6857999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 слайд с заголовком и подзаголовком в одну строку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285728"/>
            <a:ext cx="9429816" cy="11430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2933"/>
              </a:lnSpc>
              <a:defRPr sz="2933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Слайд с буллитами и списками</a:t>
            </a:r>
          </a:p>
        </p:txBody>
      </p:sp>
      <p:pic>
        <p:nvPicPr>
          <p:cNvPr id="3076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5710" y="2016803"/>
            <a:ext cx="5619789" cy="1126445"/>
          </a:xfrm>
          <a:prstGeom prst="rect">
            <a:avLst/>
          </a:prstGeom>
        </p:spPr>
        <p:txBody>
          <a:bodyPr/>
          <a:lstStyle>
            <a:lvl1pPr marL="191995" marR="0" indent="-19199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32"/>
              </a:buClr>
              <a:buSzTx/>
              <a:buFont typeface="+mj-lt"/>
              <a:buAutoNum type="arabicPeriod"/>
              <a:tabLst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ru-RU" dirty="0"/>
              <a:t>.</a:t>
            </a:r>
          </a:p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ru-RU" dirty="0"/>
              <a:t>.</a:t>
            </a:r>
          </a:p>
        </p:txBody>
      </p:sp>
      <p:sp>
        <p:nvSpPr>
          <p:cNvPr id="53" name="Текст 12"/>
          <p:cNvSpPr>
            <a:spLocks noGrp="1"/>
          </p:cNvSpPr>
          <p:nvPr>
            <p:ph type="body" sz="quarter" idx="15" hasCustomPrompt="1"/>
          </p:nvPr>
        </p:nvSpPr>
        <p:spPr>
          <a:xfrm>
            <a:off x="285710" y="1619237"/>
            <a:ext cx="5619789" cy="3810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rgbClr val="990032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Заголовок примера со списками</a:t>
            </a:r>
          </a:p>
        </p:txBody>
      </p:sp>
      <p:sp>
        <p:nvSpPr>
          <p:cNvPr id="54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5709" y="4493563"/>
            <a:ext cx="3714776" cy="1507448"/>
          </a:xfrm>
          <a:prstGeom prst="rect">
            <a:avLst/>
          </a:prstGeom>
        </p:spPr>
        <p:txBody>
          <a:bodyPr/>
          <a:lstStyle>
            <a:lvl1pPr marL="143996" marR="0" indent="-143996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067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ru-RU" dirty="0"/>
          </a:p>
          <a:p>
            <a:pPr marL="143996" marR="0" lvl="0" indent="-143996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ru-RU" dirty="0"/>
              <a:t>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55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285709" y="4095997"/>
            <a:ext cx="3714776" cy="3810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rgbClr val="990032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Заголовок примера с буллитами 1</a:t>
            </a:r>
          </a:p>
        </p:txBody>
      </p:sp>
      <p:sp>
        <p:nvSpPr>
          <p:cNvPr id="56" name="Текст 12"/>
          <p:cNvSpPr>
            <a:spLocks noGrp="1"/>
          </p:cNvSpPr>
          <p:nvPr>
            <p:ph type="body" sz="quarter" idx="18" hasCustomPrompt="1"/>
          </p:nvPr>
        </p:nvSpPr>
        <p:spPr>
          <a:xfrm>
            <a:off x="2476475" y="3437160"/>
            <a:ext cx="7239051" cy="3810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aseline="0">
                <a:solidFill>
                  <a:srgbClr val="990032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Правила взаимодействия с фирменным стилем</a:t>
            </a:r>
          </a:p>
        </p:txBody>
      </p:sp>
      <p:cxnSp>
        <p:nvCxnSpPr>
          <p:cNvPr id="57" name="Прямая соединительная линия 56"/>
          <p:cNvCxnSpPr/>
          <p:nvPr userDrawn="1"/>
        </p:nvCxnSpPr>
        <p:spPr>
          <a:xfrm>
            <a:off x="396795" y="3429000"/>
            <a:ext cx="11509496" cy="2117"/>
          </a:xfrm>
          <a:prstGeom prst="line">
            <a:avLst/>
          </a:prstGeom>
          <a:ln w="6350">
            <a:solidFill>
              <a:srgbClr val="99003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Текст 12"/>
          <p:cNvSpPr>
            <a:spLocks noGrp="1"/>
          </p:cNvSpPr>
          <p:nvPr>
            <p:ph type="body" sz="quarter" idx="20" hasCustomPrompt="1"/>
          </p:nvPr>
        </p:nvSpPr>
        <p:spPr>
          <a:xfrm>
            <a:off x="4219699" y="4095997"/>
            <a:ext cx="3752603" cy="3810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rgbClr val="990032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Заголовок примера с буллитами 2</a:t>
            </a:r>
          </a:p>
        </p:txBody>
      </p:sp>
      <p:sp>
        <p:nvSpPr>
          <p:cNvPr id="91" name="Текст 12"/>
          <p:cNvSpPr>
            <a:spLocks noGrp="1"/>
          </p:cNvSpPr>
          <p:nvPr>
            <p:ph type="body" sz="quarter" idx="22" hasCustomPrompt="1"/>
          </p:nvPr>
        </p:nvSpPr>
        <p:spPr>
          <a:xfrm>
            <a:off x="8191515" y="4095997"/>
            <a:ext cx="3714776" cy="3810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rgbClr val="990032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Заголовок примера с буллитами 3</a:t>
            </a:r>
          </a:p>
        </p:txBody>
      </p:sp>
      <p:sp>
        <p:nvSpPr>
          <p:cNvPr id="92" name="Текст 12"/>
          <p:cNvSpPr>
            <a:spLocks noGrp="1"/>
          </p:cNvSpPr>
          <p:nvPr>
            <p:ph type="body" sz="quarter" idx="23" hasCustomPrompt="1"/>
          </p:nvPr>
        </p:nvSpPr>
        <p:spPr>
          <a:xfrm>
            <a:off x="4219699" y="4477000"/>
            <a:ext cx="3752603" cy="1524011"/>
          </a:xfrm>
          <a:prstGeom prst="rect">
            <a:avLst/>
          </a:prstGeom>
        </p:spPr>
        <p:txBody>
          <a:bodyPr/>
          <a:lstStyle>
            <a:lvl1pPr marL="143996" marR="0" indent="-143996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067">
                <a:solidFill>
                  <a:schemeClr val="tx1">
                    <a:lumMod val="50000"/>
                  </a:schemeClr>
                </a:solidFill>
              </a:defRPr>
            </a:lvl1pPr>
            <a:lvl2pPr marL="300559" marR="0" indent="-158747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067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:</a:t>
            </a:r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ru-RU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ru-RU" dirty="0"/>
          </a:p>
          <a:p>
            <a:pPr lvl="0"/>
            <a:r>
              <a:rPr lang="ru-RU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endParaRPr lang="ru-RU" dirty="0"/>
          </a:p>
          <a:p>
            <a:pPr marL="143996" marR="0" lvl="0" indent="-143996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ru-RU" dirty="0"/>
          </a:p>
          <a:p>
            <a:pPr lvl="0"/>
            <a:endParaRPr lang="ru-RU" dirty="0"/>
          </a:p>
        </p:txBody>
      </p:sp>
      <p:sp>
        <p:nvSpPr>
          <p:cNvPr id="93" name="Текст 12"/>
          <p:cNvSpPr>
            <a:spLocks noGrp="1"/>
          </p:cNvSpPr>
          <p:nvPr>
            <p:ph type="body" sz="quarter" idx="24" hasCustomPrompt="1"/>
          </p:nvPr>
        </p:nvSpPr>
        <p:spPr>
          <a:xfrm>
            <a:off x="8191515" y="4477000"/>
            <a:ext cx="3714776" cy="1524011"/>
          </a:xfrm>
          <a:prstGeom prst="rect">
            <a:avLst/>
          </a:prstGeom>
        </p:spPr>
        <p:txBody>
          <a:bodyPr/>
          <a:lstStyle>
            <a:lvl1pPr marL="143996" marR="0" indent="-143996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067">
                <a:solidFill>
                  <a:schemeClr val="tx1">
                    <a:lumMod val="50000"/>
                  </a:schemeClr>
                </a:solidFill>
              </a:defRPr>
            </a:lvl1pPr>
            <a:lvl2pPr marL="292093" marR="0" indent="-158747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067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:</a:t>
            </a:r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ru-RU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04" name="Текст 12"/>
          <p:cNvSpPr>
            <a:spLocks noGrp="1"/>
          </p:cNvSpPr>
          <p:nvPr>
            <p:ph type="body" sz="quarter" idx="25" hasCustomPrompt="1"/>
          </p:nvPr>
        </p:nvSpPr>
        <p:spPr>
          <a:xfrm>
            <a:off x="6286502" y="2016803"/>
            <a:ext cx="5619789" cy="1126445"/>
          </a:xfrm>
          <a:prstGeom prst="rect">
            <a:avLst/>
          </a:prstGeom>
        </p:spPr>
        <p:txBody>
          <a:bodyPr/>
          <a:lstStyle>
            <a:lvl1pPr marL="191995" marR="0" indent="-19199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32"/>
              </a:buClr>
              <a:buSzTx/>
              <a:buFont typeface="+mj-lt"/>
              <a:buAutoNum type="arabicPeriod"/>
              <a:tabLst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 marL="484705" indent="-304792">
              <a:buFont typeface="+mj-lt"/>
              <a:buNone/>
              <a:defRPr sz="1200">
                <a:solidFill>
                  <a:srgbClr val="000000"/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ru-RU" dirty="0"/>
              <a:t>.</a:t>
            </a:r>
            <a:endParaRPr lang="en-US" dirty="0"/>
          </a:p>
          <a:p>
            <a:pPr lvl="1"/>
            <a:r>
              <a:rPr lang="en-US" dirty="0"/>
              <a:t>1</a:t>
            </a:r>
            <a:r>
              <a:rPr lang="ru-RU" dirty="0"/>
              <a:t>.1. </a:t>
            </a:r>
            <a:r>
              <a:rPr lang="en-US" dirty="0" err="1"/>
              <a:t>Nipsum</a:t>
            </a:r>
            <a:r>
              <a:rPr lang="en-US" dirty="0"/>
              <a:t> dolor</a:t>
            </a:r>
            <a:endParaRPr lang="ru-RU" dirty="0"/>
          </a:p>
          <a:p>
            <a:pPr lvl="1"/>
            <a:r>
              <a:rPr lang="en-US" dirty="0"/>
              <a:t>1</a:t>
            </a:r>
            <a:r>
              <a:rPr lang="ru-RU" dirty="0"/>
              <a:t>.2. </a:t>
            </a: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ru-RU" dirty="0"/>
              <a:t>.</a:t>
            </a:r>
          </a:p>
        </p:txBody>
      </p:sp>
    </p:spTree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 заголовком и подзаголовком в одну стр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285728"/>
            <a:ext cx="9429816" cy="6667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3867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Поручение от СД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1047733"/>
            <a:ext cx="11620581" cy="666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rgbClr val="99003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5710" y="2095491"/>
            <a:ext cx="11620581" cy="20955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  <a:p>
            <a:pPr lvl="0"/>
            <a:endParaRPr lang="ru-RU" dirty="0"/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2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15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3059" y="4762509"/>
            <a:ext cx="5050936" cy="8572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 baseline="0">
                <a:solidFill>
                  <a:srgbClr val="989898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Ответственные: Иванов И.И.</a:t>
            </a:r>
          </a:p>
          <a:p>
            <a:pPr lvl="0"/>
            <a:r>
              <a:rPr lang="ru-RU" dirty="0"/>
              <a:t>Срок: 10.08.2020 </a:t>
            </a:r>
          </a:p>
        </p:txBody>
      </p:sp>
    </p:spTree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 с заголовком и подзаголовком в одну стр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285728"/>
            <a:ext cx="9429816" cy="6667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3867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Слайд с проектом решения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5710" y="2095491"/>
            <a:ext cx="11620581" cy="2095515"/>
          </a:xfrm>
          <a:prstGeom prst="rect">
            <a:avLst/>
          </a:prstGeom>
        </p:spPr>
        <p:txBody>
          <a:bodyPr/>
          <a:lstStyle>
            <a:lvl1pPr marL="304792" marR="0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228594">
              <a:buFont typeface="+mj-lt"/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1"/>
            <a:r>
              <a:rPr lang="ru-RU" dirty="0"/>
              <a:t>1. 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ru-RU" dirty="0"/>
              <a:t>.                           		</a:t>
            </a:r>
          </a:p>
          <a:p>
            <a:pPr marL="304792" marR="0" lvl="0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dirty="0"/>
              <a:t>–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  <a:endParaRPr lang="ru-RU" dirty="0"/>
          </a:p>
          <a:p>
            <a:pPr lvl="0"/>
            <a:endParaRPr lang="ru-RU" dirty="0"/>
          </a:p>
          <a:p>
            <a:pPr lvl="1"/>
            <a:r>
              <a:rPr lang="ru-RU" dirty="0"/>
              <a:t>2. 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–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2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15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3059" y="4762509"/>
            <a:ext cx="5050936" cy="8572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 baseline="0">
                <a:solidFill>
                  <a:srgbClr val="989898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Ответственные: Иванов И.И.</a:t>
            </a:r>
          </a:p>
          <a:p>
            <a:pPr lvl="0"/>
            <a:r>
              <a:rPr lang="ru-RU" dirty="0"/>
              <a:t>Срок: 10.08.2020 </a:t>
            </a:r>
          </a:p>
        </p:txBody>
      </p:sp>
    </p:spTree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 с заголовком и подзаголовком в одну стр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285728"/>
            <a:ext cx="9429816" cy="6667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3867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5710" y="1238235"/>
            <a:ext cx="11620581" cy="4953035"/>
          </a:xfrm>
          <a:prstGeom prst="rect">
            <a:avLst/>
          </a:prstGeom>
        </p:spPr>
        <p:txBody>
          <a:bodyPr/>
          <a:lstStyle>
            <a:lvl1pPr marL="237061" indent="-237061">
              <a:lnSpc>
                <a:spcPts val="1867"/>
              </a:lnSpc>
              <a:buFont typeface="+mj-lt"/>
              <a:buAutoNum type="arabicPeriod"/>
              <a:defRPr sz="1600" baseline="0">
                <a:solidFill>
                  <a:schemeClr val="tx1">
                    <a:lumMod val="50000"/>
                  </a:schemeClr>
                </a:solidFill>
              </a:defRPr>
            </a:lvl1pPr>
            <a:lvl2pPr>
              <a:buFontTx/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endParaRPr lang="ru-RU" dirty="0"/>
          </a:p>
          <a:p>
            <a:pPr lvl="1"/>
            <a:r>
              <a:rPr lang="en-US" dirty="0"/>
              <a:t>2.1.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endParaRPr lang="ru-RU" dirty="0"/>
          </a:p>
          <a:p>
            <a:pPr lvl="1"/>
            <a:r>
              <a:rPr lang="en-US" dirty="0"/>
              <a:t>2.2.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diam</a:t>
            </a:r>
            <a:endParaRPr lang="ru-RU" dirty="0"/>
          </a:p>
          <a:p>
            <a:pPr lvl="1"/>
            <a:r>
              <a:rPr lang="en-US" dirty="0"/>
              <a:t>3.1.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endParaRPr lang="ru-RU" dirty="0"/>
          </a:p>
          <a:p>
            <a:pPr lvl="1"/>
            <a:r>
              <a:rPr lang="en-US" dirty="0"/>
              <a:t>3.2.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endParaRPr lang="ru-RU" dirty="0"/>
          </a:p>
          <a:p>
            <a:pPr lvl="1"/>
            <a:r>
              <a:rPr lang="en-US" dirty="0"/>
              <a:t>3.3. </a:t>
            </a:r>
            <a:r>
              <a:rPr lang="en-US" dirty="0" err="1"/>
              <a:t>Euismod</a:t>
            </a:r>
            <a:endParaRPr lang="ru-RU" dirty="0"/>
          </a:p>
          <a:p>
            <a:pPr lvl="1"/>
            <a:r>
              <a:rPr lang="en-US" dirty="0"/>
              <a:t>3.4.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ru-RU" dirty="0"/>
          </a:p>
        </p:txBody>
      </p:sp>
      <p:sp>
        <p:nvSpPr>
          <p:cNvPr id="12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 заголовком в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571768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5710" y="1619251"/>
            <a:ext cx="11620581" cy="4476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  <a:p>
            <a:pPr lvl="0"/>
            <a:endParaRPr lang="ru-RU" dirty="0"/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285729"/>
            <a:ext cx="9334565" cy="10477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33"/>
              </a:lnSpc>
              <a:buNone/>
              <a:defRPr sz="29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                                                                                     в две строки</a:t>
            </a:r>
          </a:p>
        </p:txBody>
      </p:sp>
      <p:sp>
        <p:nvSpPr>
          <p:cNvPr id="9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 с заголовком в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571768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285729"/>
            <a:ext cx="9334565" cy="10477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33"/>
              </a:lnSpc>
              <a:buNone/>
              <a:defRPr sz="29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Пример слайда с графиком реализации проекта</a:t>
            </a:r>
          </a:p>
        </p:txBody>
      </p:sp>
      <p:sp>
        <p:nvSpPr>
          <p:cNvPr id="9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10" name="Таблица 9"/>
          <p:cNvSpPr>
            <a:spLocks noGrp="1"/>
          </p:cNvSpPr>
          <p:nvPr>
            <p:ph type="tbl" sz="quarter" idx="13" hasCustomPrompt="1"/>
          </p:nvPr>
        </p:nvSpPr>
        <p:spPr>
          <a:xfrm>
            <a:off x="285751" y="1523987"/>
            <a:ext cx="11620500" cy="4572032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rgbClr val="989898"/>
                </a:solidFill>
              </a:defRPr>
            </a:lvl1pPr>
          </a:lstStyle>
          <a:p>
            <a:r>
              <a:rPr lang="ru-RU" dirty="0"/>
              <a:t>таблица</a:t>
            </a:r>
          </a:p>
        </p:txBody>
      </p:sp>
    </p:spTree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 заголовком и подзаголовком в одну строку и четырьмя колонкам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571768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10" y="285728"/>
            <a:ext cx="9334565" cy="6667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2933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 1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857233"/>
            <a:ext cx="9334565" cy="476249"/>
          </a:xfrm>
          <a:prstGeom prst="rect">
            <a:avLst/>
          </a:prstGeom>
        </p:spPr>
        <p:txBody>
          <a:bodyPr/>
          <a:lstStyle>
            <a:lvl1pPr>
              <a:buNone/>
              <a:defRPr sz="21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2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75956" y="4093472"/>
            <a:ext cx="2762269" cy="2097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4" hasCustomPrompt="1"/>
          </p:nvPr>
        </p:nvSpPr>
        <p:spPr>
          <a:xfrm>
            <a:off x="390753" y="1675475"/>
            <a:ext cx="2619147" cy="20773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16" name="Рисунок 13"/>
          <p:cNvSpPr>
            <a:spLocks noGrp="1"/>
          </p:cNvSpPr>
          <p:nvPr>
            <p:ph type="pic" sz="quarter" idx="15" hasCustomPrompt="1"/>
          </p:nvPr>
        </p:nvSpPr>
        <p:spPr>
          <a:xfrm>
            <a:off x="3314688" y="1682744"/>
            <a:ext cx="2619147" cy="20773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17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242056" y="1676393"/>
            <a:ext cx="2619147" cy="20773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18" name="Рисунок 13"/>
          <p:cNvSpPr>
            <a:spLocks noGrp="1"/>
          </p:cNvSpPr>
          <p:nvPr>
            <p:ph type="pic" sz="quarter" idx="17" hasCustomPrompt="1"/>
          </p:nvPr>
        </p:nvSpPr>
        <p:spPr>
          <a:xfrm>
            <a:off x="9163073" y="1676393"/>
            <a:ext cx="2619147" cy="20773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21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3203295" y="4093474"/>
            <a:ext cx="2762269" cy="2097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23" name="Текст 12"/>
          <p:cNvSpPr>
            <a:spLocks noGrp="1"/>
          </p:cNvSpPr>
          <p:nvPr>
            <p:ph type="body" sz="quarter" idx="21" hasCustomPrompt="1"/>
          </p:nvPr>
        </p:nvSpPr>
        <p:spPr>
          <a:xfrm>
            <a:off x="6124312" y="4093464"/>
            <a:ext cx="2762269" cy="2097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25" name="Текст 12"/>
          <p:cNvSpPr>
            <a:spLocks noGrp="1"/>
          </p:cNvSpPr>
          <p:nvPr>
            <p:ph type="body" sz="quarter" idx="23" hasCustomPrompt="1"/>
          </p:nvPr>
        </p:nvSpPr>
        <p:spPr>
          <a:xfrm>
            <a:off x="9051690" y="4093474"/>
            <a:ext cx="2762269" cy="2097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27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8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30" name="Текст 28"/>
          <p:cNvSpPr>
            <a:spLocks noGrp="1"/>
          </p:cNvSpPr>
          <p:nvPr>
            <p:ph type="body" sz="quarter" idx="25" hasCustomPrompt="1"/>
          </p:nvPr>
        </p:nvSpPr>
        <p:spPr>
          <a:xfrm>
            <a:off x="278230" y="3762318"/>
            <a:ext cx="2762269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31" name="Текст 28"/>
          <p:cNvSpPr>
            <a:spLocks noGrp="1"/>
          </p:cNvSpPr>
          <p:nvPr>
            <p:ph type="body" sz="quarter" idx="26" hasCustomPrompt="1"/>
          </p:nvPr>
        </p:nvSpPr>
        <p:spPr>
          <a:xfrm>
            <a:off x="3203070" y="3762318"/>
            <a:ext cx="2762269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33" name="Текст 28"/>
          <p:cNvSpPr>
            <a:spLocks noGrp="1"/>
          </p:cNvSpPr>
          <p:nvPr>
            <p:ph type="body" sz="quarter" idx="27" hasCustomPrompt="1"/>
          </p:nvPr>
        </p:nvSpPr>
        <p:spPr>
          <a:xfrm>
            <a:off x="6129422" y="3762318"/>
            <a:ext cx="2762269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34" name="Текст 28"/>
          <p:cNvSpPr>
            <a:spLocks noGrp="1"/>
          </p:cNvSpPr>
          <p:nvPr>
            <p:ph type="body" sz="quarter" idx="28" hasCustomPrompt="1"/>
          </p:nvPr>
        </p:nvSpPr>
        <p:spPr>
          <a:xfrm>
            <a:off x="9054262" y="3762318"/>
            <a:ext cx="2762269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</p:spTree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 заголовком в две строки и четырьмя колонкам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571768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285729"/>
            <a:ext cx="9334565" cy="10477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33"/>
              </a:lnSpc>
              <a:buNone/>
              <a:defRPr sz="29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                                                                                     в две строки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4" hasCustomPrompt="1"/>
          </p:nvPr>
        </p:nvSpPr>
        <p:spPr>
          <a:xfrm>
            <a:off x="390753" y="1675475"/>
            <a:ext cx="2619147" cy="20773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16" name="Рисунок 13"/>
          <p:cNvSpPr>
            <a:spLocks noGrp="1"/>
          </p:cNvSpPr>
          <p:nvPr>
            <p:ph type="pic" sz="quarter" idx="15" hasCustomPrompt="1"/>
          </p:nvPr>
        </p:nvSpPr>
        <p:spPr>
          <a:xfrm>
            <a:off x="3314688" y="1682744"/>
            <a:ext cx="2619147" cy="20773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17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242056" y="1676393"/>
            <a:ext cx="2619147" cy="20773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18" name="Рисунок 13"/>
          <p:cNvSpPr>
            <a:spLocks noGrp="1"/>
          </p:cNvSpPr>
          <p:nvPr>
            <p:ph type="pic" sz="quarter" idx="17" hasCustomPrompt="1"/>
          </p:nvPr>
        </p:nvSpPr>
        <p:spPr>
          <a:xfrm>
            <a:off x="9163073" y="1676393"/>
            <a:ext cx="2619147" cy="20773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19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7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28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75956" y="4093472"/>
            <a:ext cx="2762269" cy="2097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3203295" y="4093474"/>
            <a:ext cx="2762269" cy="2097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21" hasCustomPrompt="1"/>
          </p:nvPr>
        </p:nvSpPr>
        <p:spPr>
          <a:xfrm>
            <a:off x="6124312" y="4093464"/>
            <a:ext cx="2762269" cy="2097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31" name="Текст 12"/>
          <p:cNvSpPr>
            <a:spLocks noGrp="1"/>
          </p:cNvSpPr>
          <p:nvPr>
            <p:ph type="body" sz="quarter" idx="23" hasCustomPrompt="1"/>
          </p:nvPr>
        </p:nvSpPr>
        <p:spPr>
          <a:xfrm>
            <a:off x="9051690" y="4093474"/>
            <a:ext cx="2762269" cy="2097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32" name="Текст 28"/>
          <p:cNvSpPr>
            <a:spLocks noGrp="1"/>
          </p:cNvSpPr>
          <p:nvPr>
            <p:ph type="body" sz="quarter" idx="25" hasCustomPrompt="1"/>
          </p:nvPr>
        </p:nvSpPr>
        <p:spPr>
          <a:xfrm>
            <a:off x="278230" y="3762318"/>
            <a:ext cx="2762269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33" name="Текст 28"/>
          <p:cNvSpPr>
            <a:spLocks noGrp="1"/>
          </p:cNvSpPr>
          <p:nvPr>
            <p:ph type="body" sz="quarter" idx="26" hasCustomPrompt="1"/>
          </p:nvPr>
        </p:nvSpPr>
        <p:spPr>
          <a:xfrm>
            <a:off x="3203070" y="3762318"/>
            <a:ext cx="2762269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34" name="Текст 28"/>
          <p:cNvSpPr>
            <a:spLocks noGrp="1"/>
          </p:cNvSpPr>
          <p:nvPr>
            <p:ph type="body" sz="quarter" idx="27" hasCustomPrompt="1"/>
          </p:nvPr>
        </p:nvSpPr>
        <p:spPr>
          <a:xfrm>
            <a:off x="6129422" y="3762318"/>
            <a:ext cx="2762269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35" name="Текст 28"/>
          <p:cNvSpPr>
            <a:spLocks noGrp="1"/>
          </p:cNvSpPr>
          <p:nvPr>
            <p:ph type="body" sz="quarter" idx="28" hasCustomPrompt="1"/>
          </p:nvPr>
        </p:nvSpPr>
        <p:spPr>
          <a:xfrm>
            <a:off x="9054262" y="3762318"/>
            <a:ext cx="2762269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</p:spTree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 заголовком и подзаголовком в одну строку и 12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10" y="6286520"/>
            <a:ext cx="2476517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10" y="285728"/>
            <a:ext cx="9620317" cy="6667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2933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 1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857233"/>
            <a:ext cx="9620317" cy="476249"/>
          </a:xfrm>
          <a:prstGeom prst="rect">
            <a:avLst/>
          </a:prstGeom>
        </p:spPr>
        <p:txBody>
          <a:bodyPr/>
          <a:lstStyle>
            <a:lvl1pPr>
              <a:buNone/>
              <a:defRPr sz="21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2</a:t>
            </a:r>
          </a:p>
        </p:txBody>
      </p:sp>
      <p:sp>
        <p:nvSpPr>
          <p:cNvPr id="62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3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55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75957" y="3066122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61" name="Рисунок 13"/>
          <p:cNvSpPr>
            <a:spLocks noGrp="1"/>
          </p:cNvSpPr>
          <p:nvPr>
            <p:ph type="pic" sz="quarter" idx="14" hasCustomPrompt="1"/>
          </p:nvPr>
        </p:nvSpPr>
        <p:spPr>
          <a:xfrm>
            <a:off x="390753" y="157295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64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2231765" y="3067041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65" name="Рисунок 13"/>
          <p:cNvSpPr>
            <a:spLocks noGrp="1"/>
          </p:cNvSpPr>
          <p:nvPr>
            <p:ph type="pic" sz="quarter" idx="20" hasCustomPrompt="1"/>
          </p:nvPr>
        </p:nvSpPr>
        <p:spPr>
          <a:xfrm>
            <a:off x="2346561" y="1573874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66" name="Текст 12"/>
          <p:cNvSpPr>
            <a:spLocks noGrp="1"/>
          </p:cNvSpPr>
          <p:nvPr>
            <p:ph type="body" sz="quarter" idx="22" hasCustomPrompt="1"/>
          </p:nvPr>
        </p:nvSpPr>
        <p:spPr>
          <a:xfrm>
            <a:off x="4184198" y="3067041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67" name="Рисунок 13"/>
          <p:cNvSpPr>
            <a:spLocks noGrp="1"/>
          </p:cNvSpPr>
          <p:nvPr>
            <p:ph type="pic" sz="quarter" idx="23" hasCustomPrompt="1"/>
          </p:nvPr>
        </p:nvSpPr>
        <p:spPr>
          <a:xfrm>
            <a:off x="4298995" y="1573874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68" name="Текст 12"/>
          <p:cNvSpPr>
            <a:spLocks noGrp="1"/>
          </p:cNvSpPr>
          <p:nvPr>
            <p:ph type="body" sz="quarter" idx="25" hasCustomPrompt="1"/>
          </p:nvPr>
        </p:nvSpPr>
        <p:spPr>
          <a:xfrm>
            <a:off x="6137022" y="3073370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69" name="Рисунок 13"/>
          <p:cNvSpPr>
            <a:spLocks noGrp="1"/>
          </p:cNvSpPr>
          <p:nvPr>
            <p:ph type="pic" sz="quarter" idx="26" hasCustomPrompt="1"/>
          </p:nvPr>
        </p:nvSpPr>
        <p:spPr>
          <a:xfrm>
            <a:off x="6251819" y="1580203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70" name="Текст 12"/>
          <p:cNvSpPr>
            <a:spLocks noGrp="1"/>
          </p:cNvSpPr>
          <p:nvPr>
            <p:ph type="body" sz="quarter" idx="28" hasCustomPrompt="1"/>
          </p:nvPr>
        </p:nvSpPr>
        <p:spPr>
          <a:xfrm>
            <a:off x="8092869" y="3073391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71" name="Рисунок 13"/>
          <p:cNvSpPr>
            <a:spLocks noGrp="1"/>
          </p:cNvSpPr>
          <p:nvPr>
            <p:ph type="pic" sz="quarter" idx="29" hasCustomPrompt="1"/>
          </p:nvPr>
        </p:nvSpPr>
        <p:spPr>
          <a:xfrm>
            <a:off x="8207665" y="158022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72" name="Текст 12"/>
          <p:cNvSpPr>
            <a:spLocks noGrp="1"/>
          </p:cNvSpPr>
          <p:nvPr>
            <p:ph type="body" sz="quarter" idx="31" hasCustomPrompt="1"/>
          </p:nvPr>
        </p:nvSpPr>
        <p:spPr>
          <a:xfrm>
            <a:off x="10048697" y="3073349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73" name="Рисунок 13"/>
          <p:cNvSpPr>
            <a:spLocks noGrp="1"/>
          </p:cNvSpPr>
          <p:nvPr>
            <p:ph type="pic" sz="quarter" idx="32" hasCustomPrompt="1"/>
          </p:nvPr>
        </p:nvSpPr>
        <p:spPr>
          <a:xfrm>
            <a:off x="10163493" y="1580182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74" name="Рисунок 13"/>
          <p:cNvSpPr>
            <a:spLocks noGrp="1"/>
          </p:cNvSpPr>
          <p:nvPr>
            <p:ph type="pic" sz="quarter" idx="34" hasCustomPrompt="1"/>
          </p:nvPr>
        </p:nvSpPr>
        <p:spPr>
          <a:xfrm>
            <a:off x="388103" y="3929006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75" name="Рисунок 13"/>
          <p:cNvSpPr>
            <a:spLocks noGrp="1"/>
          </p:cNvSpPr>
          <p:nvPr>
            <p:ph type="pic" sz="quarter" idx="36" hasCustomPrompt="1"/>
          </p:nvPr>
        </p:nvSpPr>
        <p:spPr>
          <a:xfrm>
            <a:off x="2343911" y="392992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76" name="Рисунок 13"/>
          <p:cNvSpPr>
            <a:spLocks noGrp="1"/>
          </p:cNvSpPr>
          <p:nvPr>
            <p:ph type="pic" sz="quarter" idx="38" hasCustomPrompt="1"/>
          </p:nvPr>
        </p:nvSpPr>
        <p:spPr>
          <a:xfrm>
            <a:off x="4296344" y="392992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77" name="Рисунок 13"/>
          <p:cNvSpPr>
            <a:spLocks noGrp="1"/>
          </p:cNvSpPr>
          <p:nvPr>
            <p:ph type="pic" sz="quarter" idx="40" hasCustomPrompt="1"/>
          </p:nvPr>
        </p:nvSpPr>
        <p:spPr>
          <a:xfrm>
            <a:off x="6249168" y="3936254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78" name="Рисунок 13"/>
          <p:cNvSpPr>
            <a:spLocks noGrp="1"/>
          </p:cNvSpPr>
          <p:nvPr>
            <p:ph type="pic" sz="quarter" idx="42" hasCustomPrompt="1"/>
          </p:nvPr>
        </p:nvSpPr>
        <p:spPr>
          <a:xfrm>
            <a:off x="8205015" y="393627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79" name="Текст 12"/>
          <p:cNvSpPr>
            <a:spLocks noGrp="1"/>
          </p:cNvSpPr>
          <p:nvPr>
            <p:ph type="body" sz="quarter" idx="44" hasCustomPrompt="1"/>
          </p:nvPr>
        </p:nvSpPr>
        <p:spPr>
          <a:xfrm>
            <a:off x="10046046" y="5429399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80" name="Рисунок 13"/>
          <p:cNvSpPr>
            <a:spLocks noGrp="1"/>
          </p:cNvSpPr>
          <p:nvPr>
            <p:ph type="pic" sz="quarter" idx="45" hasCustomPrompt="1"/>
          </p:nvPr>
        </p:nvSpPr>
        <p:spPr>
          <a:xfrm>
            <a:off x="10160843" y="3936233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81" name="Текст 12"/>
          <p:cNvSpPr>
            <a:spLocks noGrp="1"/>
          </p:cNvSpPr>
          <p:nvPr>
            <p:ph type="body" sz="quarter" idx="47" hasCustomPrompt="1"/>
          </p:nvPr>
        </p:nvSpPr>
        <p:spPr>
          <a:xfrm>
            <a:off x="273306" y="5423637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82" name="Текст 12"/>
          <p:cNvSpPr>
            <a:spLocks noGrp="1"/>
          </p:cNvSpPr>
          <p:nvPr>
            <p:ph type="body" sz="quarter" idx="48" hasCustomPrompt="1"/>
          </p:nvPr>
        </p:nvSpPr>
        <p:spPr>
          <a:xfrm>
            <a:off x="2229114" y="5424555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83" name="Текст 12"/>
          <p:cNvSpPr>
            <a:spLocks noGrp="1"/>
          </p:cNvSpPr>
          <p:nvPr>
            <p:ph type="body" sz="quarter" idx="49" hasCustomPrompt="1"/>
          </p:nvPr>
        </p:nvSpPr>
        <p:spPr>
          <a:xfrm>
            <a:off x="4181547" y="5424555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84" name="Текст 12"/>
          <p:cNvSpPr>
            <a:spLocks noGrp="1"/>
          </p:cNvSpPr>
          <p:nvPr>
            <p:ph type="body" sz="quarter" idx="50" hasCustomPrompt="1"/>
          </p:nvPr>
        </p:nvSpPr>
        <p:spPr>
          <a:xfrm>
            <a:off x="6134371" y="5430885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85" name="Текст 12"/>
          <p:cNvSpPr>
            <a:spLocks noGrp="1"/>
          </p:cNvSpPr>
          <p:nvPr>
            <p:ph type="body" sz="quarter" idx="51" hasCustomPrompt="1"/>
          </p:nvPr>
        </p:nvSpPr>
        <p:spPr>
          <a:xfrm>
            <a:off x="8090218" y="5430906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86" name="Текст 28"/>
          <p:cNvSpPr>
            <a:spLocks noGrp="1"/>
          </p:cNvSpPr>
          <p:nvPr>
            <p:ph type="body" sz="quarter" idx="52" hasCustomPrompt="1"/>
          </p:nvPr>
        </p:nvSpPr>
        <p:spPr>
          <a:xfrm>
            <a:off x="278229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7" name="Текст 28"/>
          <p:cNvSpPr>
            <a:spLocks noGrp="1"/>
          </p:cNvSpPr>
          <p:nvPr>
            <p:ph type="body" sz="quarter" idx="53" hasCustomPrompt="1"/>
          </p:nvPr>
        </p:nvSpPr>
        <p:spPr>
          <a:xfrm>
            <a:off x="2228123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8" name="Текст 28"/>
          <p:cNvSpPr>
            <a:spLocks noGrp="1"/>
          </p:cNvSpPr>
          <p:nvPr>
            <p:ph type="body" sz="quarter" idx="54" hasCustomPrompt="1"/>
          </p:nvPr>
        </p:nvSpPr>
        <p:spPr>
          <a:xfrm>
            <a:off x="4183507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9" name="Текст 28"/>
          <p:cNvSpPr>
            <a:spLocks noGrp="1"/>
          </p:cNvSpPr>
          <p:nvPr>
            <p:ph type="body" sz="quarter" idx="55" hasCustomPrompt="1"/>
          </p:nvPr>
        </p:nvSpPr>
        <p:spPr>
          <a:xfrm>
            <a:off x="6133400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90" name="Текст 28"/>
          <p:cNvSpPr>
            <a:spLocks noGrp="1"/>
          </p:cNvSpPr>
          <p:nvPr>
            <p:ph type="body" sz="quarter" idx="56" hasCustomPrompt="1"/>
          </p:nvPr>
        </p:nvSpPr>
        <p:spPr>
          <a:xfrm>
            <a:off x="8096264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91" name="Текст 28"/>
          <p:cNvSpPr>
            <a:spLocks noGrp="1"/>
          </p:cNvSpPr>
          <p:nvPr>
            <p:ph type="body" sz="quarter" idx="57" hasCustomPrompt="1"/>
          </p:nvPr>
        </p:nvSpPr>
        <p:spPr>
          <a:xfrm>
            <a:off x="10046157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92" name="Текст 28"/>
          <p:cNvSpPr>
            <a:spLocks noGrp="1"/>
          </p:cNvSpPr>
          <p:nvPr>
            <p:ph type="body" sz="quarter" idx="58" hasCustomPrompt="1"/>
          </p:nvPr>
        </p:nvSpPr>
        <p:spPr>
          <a:xfrm>
            <a:off x="278229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93" name="Текст 28"/>
          <p:cNvSpPr>
            <a:spLocks noGrp="1"/>
          </p:cNvSpPr>
          <p:nvPr>
            <p:ph type="body" sz="quarter" idx="59" hasCustomPrompt="1"/>
          </p:nvPr>
        </p:nvSpPr>
        <p:spPr>
          <a:xfrm>
            <a:off x="2228123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94" name="Текст 28"/>
          <p:cNvSpPr>
            <a:spLocks noGrp="1"/>
          </p:cNvSpPr>
          <p:nvPr>
            <p:ph type="body" sz="quarter" idx="60" hasCustomPrompt="1"/>
          </p:nvPr>
        </p:nvSpPr>
        <p:spPr>
          <a:xfrm>
            <a:off x="4183507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95" name="Текст 28"/>
          <p:cNvSpPr>
            <a:spLocks noGrp="1"/>
          </p:cNvSpPr>
          <p:nvPr>
            <p:ph type="body" sz="quarter" idx="61" hasCustomPrompt="1"/>
          </p:nvPr>
        </p:nvSpPr>
        <p:spPr>
          <a:xfrm>
            <a:off x="6133400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96" name="Текст 28"/>
          <p:cNvSpPr>
            <a:spLocks noGrp="1"/>
          </p:cNvSpPr>
          <p:nvPr>
            <p:ph type="body" sz="quarter" idx="62" hasCustomPrompt="1"/>
          </p:nvPr>
        </p:nvSpPr>
        <p:spPr>
          <a:xfrm>
            <a:off x="8096264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97" name="Текст 28"/>
          <p:cNvSpPr>
            <a:spLocks noGrp="1"/>
          </p:cNvSpPr>
          <p:nvPr>
            <p:ph type="body" sz="quarter" idx="63" hasCustomPrompt="1"/>
          </p:nvPr>
        </p:nvSpPr>
        <p:spPr>
          <a:xfrm>
            <a:off x="10046157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</p:spTree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 заголовком в две строки и 12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10" y="6286520"/>
            <a:ext cx="2476517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75957" y="3066122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4" hasCustomPrompt="1"/>
          </p:nvPr>
        </p:nvSpPr>
        <p:spPr>
          <a:xfrm>
            <a:off x="390753" y="157295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27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2231765" y="3067041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28" name="Рисунок 13"/>
          <p:cNvSpPr>
            <a:spLocks noGrp="1"/>
          </p:cNvSpPr>
          <p:nvPr>
            <p:ph type="pic" sz="quarter" idx="20" hasCustomPrompt="1"/>
          </p:nvPr>
        </p:nvSpPr>
        <p:spPr>
          <a:xfrm>
            <a:off x="2346561" y="1573874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22" hasCustomPrompt="1"/>
          </p:nvPr>
        </p:nvSpPr>
        <p:spPr>
          <a:xfrm>
            <a:off x="4184198" y="3067041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31" name="Рисунок 13"/>
          <p:cNvSpPr>
            <a:spLocks noGrp="1"/>
          </p:cNvSpPr>
          <p:nvPr>
            <p:ph type="pic" sz="quarter" idx="23" hasCustomPrompt="1"/>
          </p:nvPr>
        </p:nvSpPr>
        <p:spPr>
          <a:xfrm>
            <a:off x="4298995" y="1573874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33" name="Текст 12"/>
          <p:cNvSpPr>
            <a:spLocks noGrp="1"/>
          </p:cNvSpPr>
          <p:nvPr>
            <p:ph type="body" sz="quarter" idx="25" hasCustomPrompt="1"/>
          </p:nvPr>
        </p:nvSpPr>
        <p:spPr>
          <a:xfrm>
            <a:off x="6137022" y="3073370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34" name="Рисунок 13"/>
          <p:cNvSpPr>
            <a:spLocks noGrp="1"/>
          </p:cNvSpPr>
          <p:nvPr>
            <p:ph type="pic" sz="quarter" idx="26" hasCustomPrompt="1"/>
          </p:nvPr>
        </p:nvSpPr>
        <p:spPr>
          <a:xfrm>
            <a:off x="6251819" y="1580203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28" hasCustomPrompt="1"/>
          </p:nvPr>
        </p:nvSpPr>
        <p:spPr>
          <a:xfrm>
            <a:off x="8092869" y="3073391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37" name="Рисунок 13"/>
          <p:cNvSpPr>
            <a:spLocks noGrp="1"/>
          </p:cNvSpPr>
          <p:nvPr>
            <p:ph type="pic" sz="quarter" idx="29" hasCustomPrompt="1"/>
          </p:nvPr>
        </p:nvSpPr>
        <p:spPr>
          <a:xfrm>
            <a:off x="8207665" y="158022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39" name="Текст 12"/>
          <p:cNvSpPr>
            <a:spLocks noGrp="1"/>
          </p:cNvSpPr>
          <p:nvPr>
            <p:ph type="body" sz="quarter" idx="31" hasCustomPrompt="1"/>
          </p:nvPr>
        </p:nvSpPr>
        <p:spPr>
          <a:xfrm>
            <a:off x="10048697" y="3073349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40" name="Рисунок 13"/>
          <p:cNvSpPr>
            <a:spLocks noGrp="1"/>
          </p:cNvSpPr>
          <p:nvPr>
            <p:ph type="pic" sz="quarter" idx="32" hasCustomPrompt="1"/>
          </p:nvPr>
        </p:nvSpPr>
        <p:spPr>
          <a:xfrm>
            <a:off x="10163493" y="1580182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42" name="Рисунок 13"/>
          <p:cNvSpPr>
            <a:spLocks noGrp="1"/>
          </p:cNvSpPr>
          <p:nvPr>
            <p:ph type="pic" sz="quarter" idx="34" hasCustomPrompt="1"/>
          </p:nvPr>
        </p:nvSpPr>
        <p:spPr>
          <a:xfrm>
            <a:off x="388103" y="3929006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44" name="Рисунок 13"/>
          <p:cNvSpPr>
            <a:spLocks noGrp="1"/>
          </p:cNvSpPr>
          <p:nvPr>
            <p:ph type="pic" sz="quarter" idx="36" hasCustomPrompt="1"/>
          </p:nvPr>
        </p:nvSpPr>
        <p:spPr>
          <a:xfrm>
            <a:off x="2343911" y="392992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46" name="Рисунок 13"/>
          <p:cNvSpPr>
            <a:spLocks noGrp="1"/>
          </p:cNvSpPr>
          <p:nvPr>
            <p:ph type="pic" sz="quarter" idx="38" hasCustomPrompt="1"/>
          </p:nvPr>
        </p:nvSpPr>
        <p:spPr>
          <a:xfrm>
            <a:off x="4296344" y="392992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48" name="Рисунок 13"/>
          <p:cNvSpPr>
            <a:spLocks noGrp="1"/>
          </p:cNvSpPr>
          <p:nvPr>
            <p:ph type="pic" sz="quarter" idx="40" hasCustomPrompt="1"/>
          </p:nvPr>
        </p:nvSpPr>
        <p:spPr>
          <a:xfrm>
            <a:off x="6249168" y="3936254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50" name="Рисунок 13"/>
          <p:cNvSpPr>
            <a:spLocks noGrp="1"/>
          </p:cNvSpPr>
          <p:nvPr>
            <p:ph type="pic" sz="quarter" idx="42" hasCustomPrompt="1"/>
          </p:nvPr>
        </p:nvSpPr>
        <p:spPr>
          <a:xfrm>
            <a:off x="8205015" y="3936275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52" name="Текст 12"/>
          <p:cNvSpPr>
            <a:spLocks noGrp="1"/>
          </p:cNvSpPr>
          <p:nvPr>
            <p:ph type="body" sz="quarter" idx="44" hasCustomPrompt="1"/>
          </p:nvPr>
        </p:nvSpPr>
        <p:spPr>
          <a:xfrm>
            <a:off x="10046046" y="5429399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53" name="Рисунок 13"/>
          <p:cNvSpPr>
            <a:spLocks noGrp="1"/>
          </p:cNvSpPr>
          <p:nvPr>
            <p:ph type="pic" sz="quarter" idx="45" hasCustomPrompt="1"/>
          </p:nvPr>
        </p:nvSpPr>
        <p:spPr>
          <a:xfrm>
            <a:off x="10160843" y="3936233"/>
            <a:ext cx="1628547" cy="1201076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>
                <a:solidFill>
                  <a:srgbClr val="989898"/>
                </a:solidFill>
              </a:defRPr>
            </a:lvl1pPr>
          </a:lstStyle>
          <a:p>
            <a:r>
              <a:rPr lang="ru-RU" sz="1067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  <p:sp>
        <p:nvSpPr>
          <p:cNvPr id="56" name="Текст 12"/>
          <p:cNvSpPr>
            <a:spLocks noGrp="1"/>
          </p:cNvSpPr>
          <p:nvPr>
            <p:ph type="body" sz="quarter" idx="47" hasCustomPrompt="1"/>
          </p:nvPr>
        </p:nvSpPr>
        <p:spPr>
          <a:xfrm>
            <a:off x="273306" y="5423637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57" name="Текст 12"/>
          <p:cNvSpPr>
            <a:spLocks noGrp="1"/>
          </p:cNvSpPr>
          <p:nvPr>
            <p:ph type="body" sz="quarter" idx="48" hasCustomPrompt="1"/>
          </p:nvPr>
        </p:nvSpPr>
        <p:spPr>
          <a:xfrm>
            <a:off x="2229114" y="5424555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58" name="Текст 12"/>
          <p:cNvSpPr>
            <a:spLocks noGrp="1"/>
          </p:cNvSpPr>
          <p:nvPr>
            <p:ph type="body" sz="quarter" idx="49" hasCustomPrompt="1"/>
          </p:nvPr>
        </p:nvSpPr>
        <p:spPr>
          <a:xfrm>
            <a:off x="4181547" y="5424555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59" name="Текст 12"/>
          <p:cNvSpPr>
            <a:spLocks noGrp="1"/>
          </p:cNvSpPr>
          <p:nvPr>
            <p:ph type="body" sz="quarter" idx="50" hasCustomPrompt="1"/>
          </p:nvPr>
        </p:nvSpPr>
        <p:spPr>
          <a:xfrm>
            <a:off x="6134371" y="5430885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60" name="Текст 12"/>
          <p:cNvSpPr>
            <a:spLocks noGrp="1"/>
          </p:cNvSpPr>
          <p:nvPr>
            <p:ph type="body" sz="quarter" idx="51" hasCustomPrompt="1"/>
          </p:nvPr>
        </p:nvSpPr>
        <p:spPr>
          <a:xfrm>
            <a:off x="8090218" y="5430906"/>
            <a:ext cx="1819516" cy="546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55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285729"/>
            <a:ext cx="9334565" cy="10477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33"/>
              </a:lnSpc>
              <a:buNone/>
              <a:defRPr sz="29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                                                                                     в две строки</a:t>
            </a:r>
          </a:p>
        </p:txBody>
      </p:sp>
      <p:sp>
        <p:nvSpPr>
          <p:cNvPr id="61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2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63" name="Текст 28"/>
          <p:cNvSpPr>
            <a:spLocks noGrp="1"/>
          </p:cNvSpPr>
          <p:nvPr>
            <p:ph type="body" sz="quarter" idx="52" hasCustomPrompt="1"/>
          </p:nvPr>
        </p:nvSpPr>
        <p:spPr>
          <a:xfrm>
            <a:off x="278229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64" name="Текст 28"/>
          <p:cNvSpPr>
            <a:spLocks noGrp="1"/>
          </p:cNvSpPr>
          <p:nvPr>
            <p:ph type="body" sz="quarter" idx="53" hasCustomPrompt="1"/>
          </p:nvPr>
        </p:nvSpPr>
        <p:spPr>
          <a:xfrm>
            <a:off x="2228123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65" name="Текст 28"/>
          <p:cNvSpPr>
            <a:spLocks noGrp="1"/>
          </p:cNvSpPr>
          <p:nvPr>
            <p:ph type="body" sz="quarter" idx="54" hasCustomPrompt="1"/>
          </p:nvPr>
        </p:nvSpPr>
        <p:spPr>
          <a:xfrm>
            <a:off x="4183507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66" name="Текст 28"/>
          <p:cNvSpPr>
            <a:spLocks noGrp="1"/>
          </p:cNvSpPr>
          <p:nvPr>
            <p:ph type="body" sz="quarter" idx="55" hasCustomPrompt="1"/>
          </p:nvPr>
        </p:nvSpPr>
        <p:spPr>
          <a:xfrm>
            <a:off x="6133400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67" name="Текст 28"/>
          <p:cNvSpPr>
            <a:spLocks noGrp="1"/>
          </p:cNvSpPr>
          <p:nvPr>
            <p:ph type="body" sz="quarter" idx="56" hasCustomPrompt="1"/>
          </p:nvPr>
        </p:nvSpPr>
        <p:spPr>
          <a:xfrm>
            <a:off x="8096264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68" name="Текст 28"/>
          <p:cNvSpPr>
            <a:spLocks noGrp="1"/>
          </p:cNvSpPr>
          <p:nvPr>
            <p:ph type="body" sz="quarter" idx="57" hasCustomPrompt="1"/>
          </p:nvPr>
        </p:nvSpPr>
        <p:spPr>
          <a:xfrm>
            <a:off x="10046157" y="277893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69" name="Текст 28"/>
          <p:cNvSpPr>
            <a:spLocks noGrp="1"/>
          </p:cNvSpPr>
          <p:nvPr>
            <p:ph type="body" sz="quarter" idx="58" hasCustomPrompt="1"/>
          </p:nvPr>
        </p:nvSpPr>
        <p:spPr>
          <a:xfrm>
            <a:off x="278229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70" name="Текст 28"/>
          <p:cNvSpPr>
            <a:spLocks noGrp="1"/>
          </p:cNvSpPr>
          <p:nvPr>
            <p:ph type="body" sz="quarter" idx="59" hasCustomPrompt="1"/>
          </p:nvPr>
        </p:nvSpPr>
        <p:spPr>
          <a:xfrm>
            <a:off x="2228123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71" name="Текст 28"/>
          <p:cNvSpPr>
            <a:spLocks noGrp="1"/>
          </p:cNvSpPr>
          <p:nvPr>
            <p:ph type="body" sz="quarter" idx="60" hasCustomPrompt="1"/>
          </p:nvPr>
        </p:nvSpPr>
        <p:spPr>
          <a:xfrm>
            <a:off x="4183507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72" name="Текст 28"/>
          <p:cNvSpPr>
            <a:spLocks noGrp="1"/>
          </p:cNvSpPr>
          <p:nvPr>
            <p:ph type="body" sz="quarter" idx="61" hasCustomPrompt="1"/>
          </p:nvPr>
        </p:nvSpPr>
        <p:spPr>
          <a:xfrm>
            <a:off x="6133400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73" name="Текст 28"/>
          <p:cNvSpPr>
            <a:spLocks noGrp="1"/>
          </p:cNvSpPr>
          <p:nvPr>
            <p:ph type="body" sz="quarter" idx="62" hasCustomPrompt="1"/>
          </p:nvPr>
        </p:nvSpPr>
        <p:spPr>
          <a:xfrm>
            <a:off x="8096264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74" name="Текст 28"/>
          <p:cNvSpPr>
            <a:spLocks noGrp="1"/>
          </p:cNvSpPr>
          <p:nvPr>
            <p:ph type="body" sz="quarter" idx="63" hasCustomPrompt="1"/>
          </p:nvPr>
        </p:nvSpPr>
        <p:spPr>
          <a:xfrm>
            <a:off x="10046157" y="5136032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на белом фон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10" y="3047998"/>
            <a:ext cx="6191293" cy="276226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4933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298429" y="630239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3A07675-469C-45AB-BB7E-5B96BD38514D}" type="datetime4">
              <a:rPr lang="ru-RU" smtClean="0"/>
              <a:pPr/>
              <a:t>30 апреля 2025 г.</a:t>
            </a:fld>
            <a:endParaRPr lang="ru-RU" dirty="0"/>
          </a:p>
        </p:txBody>
      </p:sp>
      <p:pic>
        <p:nvPicPr>
          <p:cNvPr id="2050" name="Picture 2" descr="C:\Users\DЖЕM\Desktop\росс 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3901" y="416965"/>
            <a:ext cx="3280833" cy="440267"/>
          </a:xfrm>
          <a:prstGeom prst="rect">
            <a:avLst/>
          </a:prstGeom>
          <a:noFill/>
        </p:spPr>
      </p:pic>
      <p:pic>
        <p:nvPicPr>
          <p:cNvPr id="2052" name="Picture 4" descr="C:\Users\DЖЕM\Desktop\13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10493" y="0"/>
            <a:ext cx="5381508" cy="68580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 с заголовком в две строки и 12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381267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75957" y="3168642"/>
            <a:ext cx="1819516" cy="8246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ru-RU" dirty="0"/>
              <a:t>.</a:t>
            </a:r>
          </a:p>
        </p:txBody>
      </p:sp>
      <p:sp>
        <p:nvSpPr>
          <p:cNvPr id="27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2231765" y="3169561"/>
            <a:ext cx="1819516" cy="8246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22" hasCustomPrompt="1"/>
          </p:nvPr>
        </p:nvSpPr>
        <p:spPr>
          <a:xfrm>
            <a:off x="4184198" y="3169561"/>
            <a:ext cx="1819516" cy="8246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ru-RU" dirty="0"/>
              <a:t>.</a:t>
            </a:r>
          </a:p>
        </p:txBody>
      </p:sp>
      <p:sp>
        <p:nvSpPr>
          <p:cNvPr id="33" name="Текст 12"/>
          <p:cNvSpPr>
            <a:spLocks noGrp="1"/>
          </p:cNvSpPr>
          <p:nvPr>
            <p:ph type="body" sz="quarter" idx="25" hasCustomPrompt="1"/>
          </p:nvPr>
        </p:nvSpPr>
        <p:spPr>
          <a:xfrm>
            <a:off x="6137022" y="3175890"/>
            <a:ext cx="1819516" cy="8246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28" hasCustomPrompt="1"/>
          </p:nvPr>
        </p:nvSpPr>
        <p:spPr>
          <a:xfrm>
            <a:off x="8092869" y="3175911"/>
            <a:ext cx="1819516" cy="8246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39" name="Текст 12"/>
          <p:cNvSpPr>
            <a:spLocks noGrp="1"/>
          </p:cNvSpPr>
          <p:nvPr>
            <p:ph type="body" sz="quarter" idx="31" hasCustomPrompt="1"/>
          </p:nvPr>
        </p:nvSpPr>
        <p:spPr>
          <a:xfrm>
            <a:off x="10048697" y="3175868"/>
            <a:ext cx="1819516" cy="8246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52" name="Текст 12"/>
          <p:cNvSpPr>
            <a:spLocks noGrp="1"/>
          </p:cNvSpPr>
          <p:nvPr>
            <p:ph type="body" sz="quarter" idx="44" hasCustomPrompt="1"/>
          </p:nvPr>
        </p:nvSpPr>
        <p:spPr>
          <a:xfrm>
            <a:off x="10046046" y="5048375"/>
            <a:ext cx="1819516" cy="855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56" name="Текст 12"/>
          <p:cNvSpPr>
            <a:spLocks noGrp="1"/>
          </p:cNvSpPr>
          <p:nvPr>
            <p:ph type="body" sz="quarter" idx="47" hasCustomPrompt="1"/>
          </p:nvPr>
        </p:nvSpPr>
        <p:spPr>
          <a:xfrm>
            <a:off x="273306" y="5042613"/>
            <a:ext cx="1819516" cy="855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57" name="Текст 12"/>
          <p:cNvSpPr>
            <a:spLocks noGrp="1"/>
          </p:cNvSpPr>
          <p:nvPr>
            <p:ph type="body" sz="quarter" idx="48" hasCustomPrompt="1"/>
          </p:nvPr>
        </p:nvSpPr>
        <p:spPr>
          <a:xfrm>
            <a:off x="2229114" y="5043531"/>
            <a:ext cx="1819516" cy="855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58" name="Текст 12"/>
          <p:cNvSpPr>
            <a:spLocks noGrp="1"/>
          </p:cNvSpPr>
          <p:nvPr>
            <p:ph type="body" sz="quarter" idx="49" hasCustomPrompt="1"/>
          </p:nvPr>
        </p:nvSpPr>
        <p:spPr>
          <a:xfrm>
            <a:off x="4181547" y="5043531"/>
            <a:ext cx="1819516" cy="855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59" name="Текст 12"/>
          <p:cNvSpPr>
            <a:spLocks noGrp="1"/>
          </p:cNvSpPr>
          <p:nvPr>
            <p:ph type="body" sz="quarter" idx="50" hasCustomPrompt="1"/>
          </p:nvPr>
        </p:nvSpPr>
        <p:spPr>
          <a:xfrm>
            <a:off x="6134371" y="5049861"/>
            <a:ext cx="1819516" cy="855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60" name="Текст 12"/>
          <p:cNvSpPr>
            <a:spLocks noGrp="1"/>
          </p:cNvSpPr>
          <p:nvPr>
            <p:ph type="body" sz="quarter" idx="51" hasCustomPrompt="1"/>
          </p:nvPr>
        </p:nvSpPr>
        <p:spPr>
          <a:xfrm>
            <a:off x="8090218" y="5049882"/>
            <a:ext cx="1819516" cy="855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ru-RU" dirty="0"/>
              <a:t>.</a:t>
            </a:r>
          </a:p>
        </p:txBody>
      </p:sp>
      <p:sp>
        <p:nvSpPr>
          <p:cNvPr id="55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285729"/>
            <a:ext cx="9334565" cy="10477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33"/>
              </a:lnSpc>
              <a:buNone/>
              <a:defRPr sz="29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                                                                                     в две строки</a:t>
            </a:r>
          </a:p>
        </p:txBody>
      </p:sp>
      <p:sp>
        <p:nvSpPr>
          <p:cNvPr id="61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2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pic>
        <p:nvPicPr>
          <p:cNvPr id="63" name="Рисунок 62" descr="_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6254" y="2555910"/>
            <a:ext cx="331957" cy="331957"/>
          </a:xfrm>
          <a:prstGeom prst="rect">
            <a:avLst/>
          </a:prstGeom>
        </p:spPr>
      </p:pic>
      <p:pic>
        <p:nvPicPr>
          <p:cNvPr id="65" name="Рисунок 64" descr="_02_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365147" y="2603414"/>
            <a:ext cx="392475" cy="283009"/>
          </a:xfrm>
          <a:prstGeom prst="rect">
            <a:avLst/>
          </a:prstGeom>
        </p:spPr>
      </p:pic>
      <p:pic>
        <p:nvPicPr>
          <p:cNvPr id="66" name="Рисунок 65" descr="_03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309747" y="2563585"/>
            <a:ext cx="320388" cy="320388"/>
          </a:xfrm>
          <a:prstGeom prst="rect">
            <a:avLst/>
          </a:prstGeom>
        </p:spPr>
      </p:pic>
      <p:pic>
        <p:nvPicPr>
          <p:cNvPr id="67" name="Рисунок 66" descr="_04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262507" y="2635083"/>
            <a:ext cx="365776" cy="258980"/>
          </a:xfrm>
          <a:prstGeom prst="rect">
            <a:avLst/>
          </a:prstGeom>
        </p:spPr>
      </p:pic>
      <p:pic>
        <p:nvPicPr>
          <p:cNvPr id="68" name="Рисунок 67" descr="_05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0175701" y="2603413"/>
            <a:ext cx="355096" cy="294579"/>
          </a:xfrm>
          <a:prstGeom prst="rect">
            <a:avLst/>
          </a:prstGeom>
        </p:spPr>
      </p:pic>
      <p:pic>
        <p:nvPicPr>
          <p:cNvPr id="69" name="Рисунок 68" descr="_06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215267" y="2611331"/>
            <a:ext cx="346196" cy="290128"/>
          </a:xfrm>
          <a:prstGeom prst="rect">
            <a:avLst/>
          </a:prstGeom>
        </p:spPr>
      </p:pic>
      <p:pic>
        <p:nvPicPr>
          <p:cNvPr id="70" name="Рисунок 69" descr="_07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404712" y="4460659"/>
            <a:ext cx="352427" cy="302588"/>
          </a:xfrm>
          <a:prstGeom prst="rect">
            <a:avLst/>
          </a:prstGeom>
        </p:spPr>
      </p:pic>
      <p:pic>
        <p:nvPicPr>
          <p:cNvPr id="71" name="Рисунок 70" descr="_08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73308" y="4421315"/>
            <a:ext cx="337297" cy="338188"/>
          </a:xfrm>
          <a:prstGeom prst="rect">
            <a:avLst/>
          </a:prstGeom>
        </p:spPr>
      </p:pic>
      <p:pic>
        <p:nvPicPr>
          <p:cNvPr id="72" name="Рисунок 71" descr="_09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4309990" y="4437150"/>
            <a:ext cx="315937" cy="322167"/>
          </a:xfrm>
          <a:prstGeom prst="rect">
            <a:avLst/>
          </a:prstGeom>
        </p:spPr>
      </p:pic>
      <p:pic>
        <p:nvPicPr>
          <p:cNvPr id="73" name="Рисунок 72" descr="_10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6262750" y="4428990"/>
            <a:ext cx="248300" cy="330177"/>
          </a:xfrm>
          <a:prstGeom prst="rect">
            <a:avLst/>
          </a:prstGeom>
        </p:spPr>
      </p:pic>
      <p:pic>
        <p:nvPicPr>
          <p:cNvPr id="74" name="Рисунок 73" descr="_11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207107" y="4405237"/>
            <a:ext cx="287459" cy="355096"/>
          </a:xfrm>
          <a:prstGeom prst="rect">
            <a:avLst/>
          </a:prstGeom>
        </p:spPr>
      </p:pic>
      <p:pic>
        <p:nvPicPr>
          <p:cNvPr id="75" name="Рисунок 74" descr="_1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0167785" y="4413155"/>
            <a:ext cx="373785" cy="349756"/>
          </a:xfrm>
          <a:prstGeom prst="rect">
            <a:avLst/>
          </a:prstGeom>
        </p:spPr>
      </p:pic>
      <p:sp>
        <p:nvSpPr>
          <p:cNvPr id="77" name="Текст 28"/>
          <p:cNvSpPr>
            <a:spLocks noGrp="1"/>
          </p:cNvSpPr>
          <p:nvPr>
            <p:ph type="body" sz="quarter" idx="52" hasCustomPrompt="1"/>
          </p:nvPr>
        </p:nvSpPr>
        <p:spPr>
          <a:xfrm>
            <a:off x="278229" y="288145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78" name="Текст 28"/>
          <p:cNvSpPr>
            <a:spLocks noGrp="1"/>
          </p:cNvSpPr>
          <p:nvPr>
            <p:ph type="body" sz="quarter" idx="53" hasCustomPrompt="1"/>
          </p:nvPr>
        </p:nvSpPr>
        <p:spPr>
          <a:xfrm>
            <a:off x="2228123" y="288145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79" name="Текст 28"/>
          <p:cNvSpPr>
            <a:spLocks noGrp="1"/>
          </p:cNvSpPr>
          <p:nvPr>
            <p:ph type="body" sz="quarter" idx="54" hasCustomPrompt="1"/>
          </p:nvPr>
        </p:nvSpPr>
        <p:spPr>
          <a:xfrm>
            <a:off x="4183507" y="288145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0" name="Текст 28"/>
          <p:cNvSpPr>
            <a:spLocks noGrp="1"/>
          </p:cNvSpPr>
          <p:nvPr>
            <p:ph type="body" sz="quarter" idx="55" hasCustomPrompt="1"/>
          </p:nvPr>
        </p:nvSpPr>
        <p:spPr>
          <a:xfrm>
            <a:off x="6133400" y="288145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1" name="Текст 28"/>
          <p:cNvSpPr>
            <a:spLocks noGrp="1"/>
          </p:cNvSpPr>
          <p:nvPr>
            <p:ph type="body" sz="quarter" idx="56" hasCustomPrompt="1"/>
          </p:nvPr>
        </p:nvSpPr>
        <p:spPr>
          <a:xfrm>
            <a:off x="8096264" y="288145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2" name="Текст 28"/>
          <p:cNvSpPr>
            <a:spLocks noGrp="1"/>
          </p:cNvSpPr>
          <p:nvPr>
            <p:ph type="body" sz="quarter" idx="57" hasCustomPrompt="1"/>
          </p:nvPr>
        </p:nvSpPr>
        <p:spPr>
          <a:xfrm>
            <a:off x="10046157" y="2881459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3" name="Текст 28"/>
          <p:cNvSpPr>
            <a:spLocks noGrp="1"/>
          </p:cNvSpPr>
          <p:nvPr>
            <p:ph type="body" sz="quarter" idx="58" hasCustomPrompt="1"/>
          </p:nvPr>
        </p:nvSpPr>
        <p:spPr>
          <a:xfrm>
            <a:off x="278229" y="4740070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4" name="Текст 28"/>
          <p:cNvSpPr>
            <a:spLocks noGrp="1"/>
          </p:cNvSpPr>
          <p:nvPr>
            <p:ph type="body" sz="quarter" idx="59" hasCustomPrompt="1"/>
          </p:nvPr>
        </p:nvSpPr>
        <p:spPr>
          <a:xfrm>
            <a:off x="2228123" y="4740070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5" name="Текст 28"/>
          <p:cNvSpPr>
            <a:spLocks noGrp="1"/>
          </p:cNvSpPr>
          <p:nvPr>
            <p:ph type="body" sz="quarter" idx="60" hasCustomPrompt="1"/>
          </p:nvPr>
        </p:nvSpPr>
        <p:spPr>
          <a:xfrm>
            <a:off x="4183507" y="4740070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6" name="Текст 28"/>
          <p:cNvSpPr>
            <a:spLocks noGrp="1"/>
          </p:cNvSpPr>
          <p:nvPr>
            <p:ph type="body" sz="quarter" idx="61" hasCustomPrompt="1"/>
          </p:nvPr>
        </p:nvSpPr>
        <p:spPr>
          <a:xfrm>
            <a:off x="6133400" y="4740070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7" name="Текст 28"/>
          <p:cNvSpPr>
            <a:spLocks noGrp="1"/>
          </p:cNvSpPr>
          <p:nvPr>
            <p:ph type="body" sz="quarter" idx="62" hasCustomPrompt="1"/>
          </p:nvPr>
        </p:nvSpPr>
        <p:spPr>
          <a:xfrm>
            <a:off x="8096264" y="4740070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88" name="Текст 28"/>
          <p:cNvSpPr>
            <a:spLocks noGrp="1"/>
          </p:cNvSpPr>
          <p:nvPr>
            <p:ph type="body" sz="quarter" idx="63" hasCustomPrompt="1"/>
          </p:nvPr>
        </p:nvSpPr>
        <p:spPr>
          <a:xfrm>
            <a:off x="10046157" y="4740070"/>
            <a:ext cx="1817243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</p:spTree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 с заголовком в две строки и четырьмя колонкам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571768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10" y="285729"/>
            <a:ext cx="9334565" cy="10477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33"/>
              </a:lnSpc>
              <a:buNone/>
              <a:defRPr sz="29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                                                                                     в две строки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75956" y="2188458"/>
            <a:ext cx="2762269" cy="15262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21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3203295" y="2188459"/>
            <a:ext cx="2762269" cy="15262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23" name="Текст 12"/>
          <p:cNvSpPr>
            <a:spLocks noGrp="1"/>
          </p:cNvSpPr>
          <p:nvPr>
            <p:ph type="body" sz="quarter" idx="21" hasCustomPrompt="1"/>
          </p:nvPr>
        </p:nvSpPr>
        <p:spPr>
          <a:xfrm>
            <a:off x="6124312" y="2188450"/>
            <a:ext cx="2762269" cy="15262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25" name="Текст 12"/>
          <p:cNvSpPr>
            <a:spLocks noGrp="1"/>
          </p:cNvSpPr>
          <p:nvPr>
            <p:ph type="body" sz="quarter" idx="23" hasCustomPrompt="1"/>
          </p:nvPr>
        </p:nvSpPr>
        <p:spPr>
          <a:xfrm>
            <a:off x="9051690" y="2188459"/>
            <a:ext cx="2762269" cy="15262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9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7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28" name="Текст 12"/>
          <p:cNvSpPr>
            <a:spLocks noGrp="1"/>
          </p:cNvSpPr>
          <p:nvPr>
            <p:ph type="body" sz="quarter" idx="25" hasCustomPrompt="1"/>
          </p:nvPr>
        </p:nvSpPr>
        <p:spPr>
          <a:xfrm>
            <a:off x="273306" y="4569724"/>
            <a:ext cx="2762269" cy="15262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27" hasCustomPrompt="1"/>
          </p:nvPr>
        </p:nvSpPr>
        <p:spPr>
          <a:xfrm>
            <a:off x="3200644" y="4569726"/>
            <a:ext cx="2762269" cy="15262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32" name="Текст 12"/>
          <p:cNvSpPr>
            <a:spLocks noGrp="1"/>
          </p:cNvSpPr>
          <p:nvPr>
            <p:ph type="body" sz="quarter" idx="29" hasCustomPrompt="1"/>
          </p:nvPr>
        </p:nvSpPr>
        <p:spPr>
          <a:xfrm>
            <a:off x="6121662" y="4569716"/>
            <a:ext cx="2762269" cy="15262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ru-RU" dirty="0"/>
              <a:t>.</a:t>
            </a:r>
          </a:p>
        </p:txBody>
      </p:sp>
      <p:sp>
        <p:nvSpPr>
          <p:cNvPr id="34" name="Текст 12"/>
          <p:cNvSpPr>
            <a:spLocks noGrp="1"/>
          </p:cNvSpPr>
          <p:nvPr>
            <p:ph type="body" sz="quarter" idx="31" hasCustomPrompt="1"/>
          </p:nvPr>
        </p:nvSpPr>
        <p:spPr>
          <a:xfrm>
            <a:off x="9049039" y="4569726"/>
            <a:ext cx="2762269" cy="15262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ru-RU" dirty="0"/>
          </a:p>
        </p:txBody>
      </p:sp>
      <p:pic>
        <p:nvPicPr>
          <p:cNvPr id="36" name="Рисунок 35" descr="_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6254" y="1555383"/>
            <a:ext cx="331957" cy="331957"/>
          </a:xfrm>
          <a:prstGeom prst="rect">
            <a:avLst/>
          </a:prstGeom>
        </p:spPr>
      </p:pic>
      <p:pic>
        <p:nvPicPr>
          <p:cNvPr id="37" name="Рисунок 36" descr="_02_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30176" y="1602888"/>
            <a:ext cx="392475" cy="283009"/>
          </a:xfrm>
          <a:prstGeom prst="rect">
            <a:avLst/>
          </a:prstGeom>
        </p:spPr>
      </p:pic>
      <p:pic>
        <p:nvPicPr>
          <p:cNvPr id="38" name="Рисунок 37" descr="_03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188559" y="1563058"/>
            <a:ext cx="320388" cy="320388"/>
          </a:xfrm>
          <a:prstGeom prst="rect">
            <a:avLst/>
          </a:prstGeom>
        </p:spPr>
      </p:pic>
      <p:pic>
        <p:nvPicPr>
          <p:cNvPr id="39" name="Рисунок 38" descr="_04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262507" y="1634557"/>
            <a:ext cx="365776" cy="258980"/>
          </a:xfrm>
          <a:prstGeom prst="rect">
            <a:avLst/>
          </a:prstGeom>
        </p:spPr>
      </p:pic>
      <p:pic>
        <p:nvPicPr>
          <p:cNvPr id="40" name="Рисунок 39" descr="_07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404712" y="3959917"/>
            <a:ext cx="352427" cy="302588"/>
          </a:xfrm>
          <a:prstGeom prst="rect">
            <a:avLst/>
          </a:prstGeom>
        </p:spPr>
      </p:pic>
      <p:pic>
        <p:nvPicPr>
          <p:cNvPr id="41" name="Рисунок 40" descr="_08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38337" y="3920573"/>
            <a:ext cx="337297" cy="338188"/>
          </a:xfrm>
          <a:prstGeom prst="rect">
            <a:avLst/>
          </a:prstGeom>
        </p:spPr>
      </p:pic>
      <p:pic>
        <p:nvPicPr>
          <p:cNvPr id="42" name="Рисунок 41" descr="_09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9188802" y="3936407"/>
            <a:ext cx="315937" cy="322167"/>
          </a:xfrm>
          <a:prstGeom prst="rect">
            <a:avLst/>
          </a:prstGeom>
        </p:spPr>
      </p:pic>
      <p:pic>
        <p:nvPicPr>
          <p:cNvPr id="43" name="Рисунок 42" descr="_10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262750" y="3928248"/>
            <a:ext cx="248300" cy="330177"/>
          </a:xfrm>
          <a:prstGeom prst="rect">
            <a:avLst/>
          </a:prstGeom>
        </p:spPr>
      </p:pic>
      <p:sp>
        <p:nvSpPr>
          <p:cNvPr id="44" name="Текст 28"/>
          <p:cNvSpPr>
            <a:spLocks noGrp="1"/>
          </p:cNvSpPr>
          <p:nvPr>
            <p:ph type="body" sz="quarter" idx="58" hasCustomPrompt="1"/>
          </p:nvPr>
        </p:nvSpPr>
        <p:spPr>
          <a:xfrm>
            <a:off x="278230" y="1891552"/>
            <a:ext cx="2758551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45" name="Текст 28"/>
          <p:cNvSpPr>
            <a:spLocks noGrp="1"/>
          </p:cNvSpPr>
          <p:nvPr>
            <p:ph type="body" sz="quarter" idx="59" hasCustomPrompt="1"/>
          </p:nvPr>
        </p:nvSpPr>
        <p:spPr>
          <a:xfrm>
            <a:off x="3201081" y="1891552"/>
            <a:ext cx="2758551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46" name="Текст 28"/>
          <p:cNvSpPr>
            <a:spLocks noGrp="1"/>
          </p:cNvSpPr>
          <p:nvPr>
            <p:ph type="body" sz="quarter" idx="60" hasCustomPrompt="1"/>
          </p:nvPr>
        </p:nvSpPr>
        <p:spPr>
          <a:xfrm>
            <a:off x="6123931" y="1891552"/>
            <a:ext cx="2758551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47" name="Текст 28"/>
          <p:cNvSpPr>
            <a:spLocks noGrp="1"/>
          </p:cNvSpPr>
          <p:nvPr>
            <p:ph type="body" sz="quarter" idx="61" hasCustomPrompt="1"/>
          </p:nvPr>
        </p:nvSpPr>
        <p:spPr>
          <a:xfrm>
            <a:off x="9048771" y="1891552"/>
            <a:ext cx="2758551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48" name="Текст 28"/>
          <p:cNvSpPr>
            <a:spLocks noGrp="1"/>
          </p:cNvSpPr>
          <p:nvPr>
            <p:ph type="body" sz="quarter" idx="62" hasCustomPrompt="1"/>
          </p:nvPr>
        </p:nvSpPr>
        <p:spPr>
          <a:xfrm>
            <a:off x="278230" y="4271296"/>
            <a:ext cx="2758551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49" name="Текст 28"/>
          <p:cNvSpPr>
            <a:spLocks noGrp="1"/>
          </p:cNvSpPr>
          <p:nvPr>
            <p:ph type="body" sz="quarter" idx="63" hasCustomPrompt="1"/>
          </p:nvPr>
        </p:nvSpPr>
        <p:spPr>
          <a:xfrm>
            <a:off x="3201081" y="4271296"/>
            <a:ext cx="2758551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50" name="Текст 28"/>
          <p:cNvSpPr>
            <a:spLocks noGrp="1"/>
          </p:cNvSpPr>
          <p:nvPr>
            <p:ph type="body" sz="quarter" idx="64" hasCustomPrompt="1"/>
          </p:nvPr>
        </p:nvSpPr>
        <p:spPr>
          <a:xfrm>
            <a:off x="6123931" y="4271296"/>
            <a:ext cx="2758551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  <p:sp>
        <p:nvSpPr>
          <p:cNvPr id="51" name="Текст 28"/>
          <p:cNvSpPr>
            <a:spLocks noGrp="1"/>
          </p:cNvSpPr>
          <p:nvPr>
            <p:ph type="body" sz="quarter" idx="65" hasCustomPrompt="1"/>
          </p:nvPr>
        </p:nvSpPr>
        <p:spPr>
          <a:xfrm>
            <a:off x="9048771" y="4271296"/>
            <a:ext cx="2758551" cy="32162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600" dirty="0"/>
              <a:t>Заголовок </a:t>
            </a:r>
            <a:endParaRPr lang="ru-RU" dirty="0"/>
          </a:p>
        </p:txBody>
      </p:sp>
    </p:spTree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bg>
      <p:bgPr>
        <a:solidFill>
          <a:srgbClr val="99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ЖЕM\Desktop\росс 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58179" y="3127413"/>
            <a:ext cx="3280835" cy="440267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25F3E-B9A7-4F67-8592-9331F4B3A5E9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06098-7FFA-4394-8C9A-E6C50A9518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6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паттер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DЖЕM\Desktop\паттерн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92955" y="0"/>
            <a:ext cx="6099045" cy="685800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3238499"/>
            <a:ext cx="5524539" cy="276226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4000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pic>
        <p:nvPicPr>
          <p:cNvPr id="3076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80961" y="380979"/>
            <a:ext cx="1462617" cy="203200"/>
          </a:xfrm>
          <a:prstGeom prst="rect">
            <a:avLst/>
          </a:prstGeom>
          <a:noFill/>
        </p:spPr>
      </p:pic>
      <p:sp>
        <p:nvSpPr>
          <p:cNvPr id="17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3" y="2095498"/>
            <a:ext cx="5524516" cy="9525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1.</a:t>
            </a:r>
          </a:p>
        </p:txBody>
      </p:sp>
      <p:sp>
        <p:nvSpPr>
          <p:cNvPr id="8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с паттер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076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0961" y="380979"/>
            <a:ext cx="1462617" cy="203200"/>
          </a:xfrm>
          <a:prstGeom prst="rect">
            <a:avLst/>
          </a:prstGeom>
          <a:noFill/>
        </p:spPr>
      </p:pic>
      <p:sp>
        <p:nvSpPr>
          <p:cNvPr id="17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3" y="2095498"/>
            <a:ext cx="11144305" cy="2952764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buNone/>
              <a:defRPr sz="40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1.2. Подраздел раздела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8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DЖЕM\Desktop\вфыв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34749" y="0"/>
            <a:ext cx="8557252" cy="685800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3238499"/>
            <a:ext cx="4095779" cy="276226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4000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pic>
        <p:nvPicPr>
          <p:cNvPr id="3076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80961" y="380979"/>
            <a:ext cx="1462617" cy="203200"/>
          </a:xfrm>
          <a:prstGeom prst="rect">
            <a:avLst/>
          </a:prstGeom>
          <a:noFill/>
        </p:spPr>
      </p:pic>
      <p:sp>
        <p:nvSpPr>
          <p:cNvPr id="17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3" y="2095498"/>
            <a:ext cx="1333487" cy="9525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1.</a:t>
            </a:r>
          </a:p>
        </p:txBody>
      </p:sp>
    </p:spTree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571768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3238499"/>
            <a:ext cx="5524539" cy="276226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4000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pic>
        <p:nvPicPr>
          <p:cNvPr id="3076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0961" y="380979"/>
            <a:ext cx="1462617" cy="203200"/>
          </a:xfrm>
          <a:prstGeom prst="rect">
            <a:avLst/>
          </a:prstGeom>
          <a:noFill/>
        </p:spPr>
      </p:pic>
      <p:sp>
        <p:nvSpPr>
          <p:cNvPr id="17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3" y="2095498"/>
            <a:ext cx="5524516" cy="9525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1.</a:t>
            </a:r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rgbClr val="989898"/>
                </a:solidFill>
              </a:defRPr>
            </a:lvl1pPr>
          </a:lstStyle>
          <a:p>
            <a:r>
              <a:rPr lang="ru-RU" sz="1600" dirty="0">
                <a:solidFill>
                  <a:srgbClr val="989898"/>
                </a:solidFill>
              </a:rPr>
              <a:t>фото / графика</a:t>
            </a:r>
            <a:endParaRPr lang="ru-RU" dirty="0"/>
          </a:p>
        </p:txBody>
      </p:sp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 заголовком и подзаголовком в одну строку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285728"/>
            <a:ext cx="9429816" cy="6667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2933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 1</a:t>
            </a:r>
          </a:p>
        </p:txBody>
      </p:sp>
      <p:pic>
        <p:nvPicPr>
          <p:cNvPr id="3076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709" y="857233"/>
            <a:ext cx="9429816" cy="476249"/>
          </a:xfrm>
          <a:prstGeom prst="rect">
            <a:avLst/>
          </a:prstGeom>
        </p:spPr>
        <p:txBody>
          <a:bodyPr/>
          <a:lstStyle>
            <a:lvl1pPr>
              <a:buNone/>
              <a:defRPr sz="2133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2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5710" y="1619251"/>
            <a:ext cx="5048285" cy="4476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ru-RU" dirty="0"/>
          </a:p>
          <a:p>
            <a:pPr lvl="0"/>
            <a:endParaRPr lang="ru-RU" dirty="0"/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 hasCustomPrompt="1"/>
          </p:nvPr>
        </p:nvSpPr>
        <p:spPr>
          <a:xfrm>
            <a:off x="5905501" y="1714501"/>
            <a:ext cx="6000751" cy="4476751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rgbClr val="989898"/>
                </a:solidFill>
              </a:defRPr>
            </a:lvl1pPr>
          </a:lstStyle>
          <a:p>
            <a:r>
              <a:rPr lang="ru-RU" dirty="0"/>
              <a:t>фото / графика</a:t>
            </a:r>
          </a:p>
        </p:txBody>
      </p:sp>
    </p:spTree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 с заголовком и подзаголовком в одну строку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285728"/>
            <a:ext cx="9429816" cy="11430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2933"/>
              </a:lnSpc>
              <a:defRPr sz="2933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 </a:t>
            </a:r>
          </a:p>
        </p:txBody>
      </p:sp>
      <p:pic>
        <p:nvPicPr>
          <p:cNvPr id="3076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2" y="1619251"/>
            <a:ext cx="5619789" cy="45796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ru-RU" dirty="0"/>
              <a:t>_________ за 2019 год </a:t>
            </a:r>
          </a:p>
        </p:txBody>
      </p:sp>
      <p:sp>
        <p:nvSpPr>
          <p:cNvPr id="12" name="Диаграмма 11"/>
          <p:cNvSpPr>
            <a:spLocks noGrp="1"/>
          </p:cNvSpPr>
          <p:nvPr>
            <p:ph type="chart" sz="quarter" idx="14" hasCustomPrompt="1"/>
          </p:nvPr>
        </p:nvSpPr>
        <p:spPr>
          <a:xfrm>
            <a:off x="292925" y="1619251"/>
            <a:ext cx="5707824" cy="4572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67" baseline="0">
                <a:solidFill>
                  <a:srgbClr val="989898"/>
                </a:solidFill>
              </a:defRPr>
            </a:lvl1pPr>
          </a:lstStyle>
          <a:p>
            <a:r>
              <a:rPr lang="ru-RU" sz="1600" dirty="0">
                <a:solidFill>
                  <a:srgbClr val="989898"/>
                </a:solidFill>
              </a:rPr>
              <a:t>график / диаграмма</a:t>
            </a:r>
            <a:endParaRPr lang="ru-RU" dirty="0"/>
          </a:p>
        </p:txBody>
      </p:sp>
    </p:spTree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 с заголовком и подзаголовком в одну строку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285709" y="6286520"/>
            <a:ext cx="2667019" cy="476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33" dirty="0">
                <a:solidFill>
                  <a:schemeClr val="tx1">
                    <a:lumMod val="50000"/>
                  </a:schemeClr>
                </a:solidFill>
              </a:rPr>
              <a:t>© ПАО СК «РОСГОССТРАХ», 2020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0985696" y="6286520"/>
            <a:ext cx="1047757" cy="476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Bef>
                <a:spcPts val="0"/>
              </a:spcBef>
              <a:buNone/>
              <a:defRPr sz="1300" kern="1200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B2000A4-FA86-4DED-8EC8-51FA02934A42}" type="slidenum">
              <a:rPr lang="en-US" sz="933" smtClean="0">
                <a:solidFill>
                  <a:schemeClr val="tx1">
                    <a:lumMod val="50000"/>
                  </a:schemeClr>
                </a:solidFill>
              </a:rPr>
              <a:pPr marL="0" marR="0" lvl="0" indent="0" algn="r" defTabSz="121917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285728"/>
            <a:ext cx="9429816" cy="11430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2933"/>
              </a:lnSpc>
              <a:defRPr sz="2933" b="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Схема управления проектом </a:t>
            </a:r>
          </a:p>
        </p:txBody>
      </p:sp>
      <p:pic>
        <p:nvPicPr>
          <p:cNvPr id="3076" name="Picture 4" descr="C:\Users\DЖЕM\Desktop\лого рос мини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45620" y="380979"/>
            <a:ext cx="1462617" cy="203200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0" r:id="rId2"/>
    <p:sldLayoutId id="2147483656" r:id="rId3"/>
    <p:sldLayoutId id="2147483684" r:id="rId4"/>
    <p:sldLayoutId id="2147483671" r:id="rId5"/>
    <p:sldLayoutId id="2147483674" r:id="rId6"/>
    <p:sldLayoutId id="2147483672" r:id="rId7"/>
    <p:sldLayoutId id="2147483690" r:id="rId8"/>
    <p:sldLayoutId id="2147483691" r:id="rId9"/>
    <p:sldLayoutId id="2147483692" r:id="rId10"/>
    <p:sldLayoutId id="2147483681" r:id="rId11"/>
    <p:sldLayoutId id="2147483693" r:id="rId12"/>
    <p:sldLayoutId id="2147483686" r:id="rId13"/>
    <p:sldLayoutId id="2147483682" r:id="rId14"/>
    <p:sldLayoutId id="2147483687" r:id="rId15"/>
    <p:sldLayoutId id="2147483677" r:id="rId16"/>
    <p:sldLayoutId id="2147483679" r:id="rId17"/>
    <p:sldLayoutId id="2147483678" r:id="rId18"/>
    <p:sldLayoutId id="2147483680" r:id="rId19"/>
    <p:sldLayoutId id="2147483683" r:id="rId20"/>
    <p:sldLayoutId id="2147483689" r:id="rId21"/>
    <p:sldLayoutId id="2147483676" r:id="rId22"/>
    <p:sldLayoutId id="2147483694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svg"/><Relationship Id="rId5" Type="http://schemas.openxmlformats.org/officeDocument/2006/relationships/image" Target="../media/image27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7" Type="http://schemas.openxmlformats.org/officeDocument/2006/relationships/image" Target="../media/image39.png"/><Relationship Id="rId12" Type="http://schemas.openxmlformats.org/officeDocument/2006/relationships/image" Target="../media/image4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sv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1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>
            <a:extLst>
              <a:ext uri="{FF2B5EF4-FFF2-40B4-BE49-F238E27FC236}">
                <a16:creationId xmlns="" xmlns:a16="http://schemas.microsoft.com/office/drawing/2014/main" id="{07322A9E-F1EC-405E-8971-BA906EFFCC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6">
            <a:extLst>
              <a:ext uri="{FF2B5EF4-FFF2-40B4-BE49-F238E27FC236}">
                <a16:creationId xmlns="" xmlns:a16="http://schemas.microsoft.com/office/drawing/2014/main" id="{A5704422-1118-4FD1-95AD-29A064EB80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7">
            <a:extLst>
              <a:ext uri="{FF2B5EF4-FFF2-40B4-BE49-F238E27FC236}">
                <a16:creationId xmlns="" xmlns:a16="http://schemas.microsoft.com/office/drawing/2014/main" id="{A88B2AAA-B805-498E-A9E6-98B8858554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8">
            <a:extLst>
              <a:ext uri="{FF2B5EF4-FFF2-40B4-BE49-F238E27FC236}">
                <a16:creationId xmlns="" xmlns:a16="http://schemas.microsoft.com/office/drawing/2014/main" id="{9B8051E0-19D7-43E1-BFD9-E6DBFEB3A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9">
            <a:extLst>
              <a:ext uri="{FF2B5EF4-FFF2-40B4-BE49-F238E27FC236}">
                <a16:creationId xmlns="" xmlns:a16="http://schemas.microsoft.com/office/drawing/2014/main" id="{4EDB2B02-86A2-46F5-A4BE-B7D9B10411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0">
            <a:extLst>
              <a:ext uri="{FF2B5EF4-FFF2-40B4-BE49-F238E27FC236}">
                <a16:creationId xmlns="" xmlns:a16="http://schemas.microsoft.com/office/drawing/2014/main" id="{43954639-FB5D-41F4-9560-6F6DFE7784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2">
            <a:extLst>
              <a:ext uri="{FF2B5EF4-FFF2-40B4-BE49-F238E27FC236}">
                <a16:creationId xmlns="" xmlns:a16="http://schemas.microsoft.com/office/drawing/2014/main" id="{E898931C-0323-41FA-A036-20F818B1FF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4">
            <a:extLst>
              <a:ext uri="{FF2B5EF4-FFF2-40B4-BE49-F238E27FC236}">
                <a16:creationId xmlns="" xmlns:a16="http://schemas.microsoft.com/office/drawing/2014/main" id="{89AFE9DD-0792-4B98-B4EB-97ACA17E6A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16">
            <a:extLst>
              <a:ext uri="{FF2B5EF4-FFF2-40B4-BE49-F238E27FC236}">
                <a16:creationId xmlns="" xmlns:a16="http://schemas.microsoft.com/office/drawing/2014/main" id="{3981F5C4-9AE1-404E-AF44-A4E6DB374F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1">
            <a:extLst>
              <a:ext uri="{FF2B5EF4-FFF2-40B4-BE49-F238E27FC236}">
                <a16:creationId xmlns="" xmlns:a16="http://schemas.microsoft.com/office/drawing/2014/main" id="{763C1781-8726-4FAC-8C45-FF40376BE4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21">
            <a:extLst>
              <a:ext uri="{FF2B5EF4-FFF2-40B4-BE49-F238E27FC236}">
                <a16:creationId xmlns="" xmlns:a16="http://schemas.microsoft.com/office/drawing/2014/main" id="{301491B5-56C7-43DC-A3D9-861EECCA05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7142D7B-DDBF-0745-B5A8-4195F5673DA2}"/>
              </a:ext>
            </a:extLst>
          </p:cNvPr>
          <p:cNvSpPr txBox="1"/>
          <p:nvPr/>
        </p:nvSpPr>
        <p:spPr>
          <a:xfrm>
            <a:off x="7608168" y="1780905"/>
            <a:ext cx="4387517" cy="31284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dirty="0">
                <a:solidFill>
                  <a:srgbClr val="0070C0"/>
                </a:solidFill>
              </a:rPr>
              <a:t>Страхование </a:t>
            </a:r>
            <a:r>
              <a:rPr lang="ru-RU" sz="4400" dirty="0" smtClean="0">
                <a:solidFill>
                  <a:srgbClr val="0070C0"/>
                </a:solidFill>
              </a:rPr>
              <a:t>жизни от </a:t>
            </a:r>
            <a:r>
              <a:rPr lang="ru-RU" sz="4400" dirty="0">
                <a:solidFill>
                  <a:srgbClr val="0070C0"/>
                </a:solidFill>
              </a:rPr>
              <a:t>несчастных случаев и болезней</a:t>
            </a:r>
            <a:endParaRPr lang="en-US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Freeform 22">
            <a:extLst>
              <a:ext uri="{FF2B5EF4-FFF2-40B4-BE49-F238E27FC236}">
                <a16:creationId xmlns="" xmlns:a16="http://schemas.microsoft.com/office/drawing/2014/main" id="{237E2353-22DF-46E0-A200-FB30F8F394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23">
            <a:extLst>
              <a:ext uri="{FF2B5EF4-FFF2-40B4-BE49-F238E27FC236}">
                <a16:creationId xmlns="" xmlns:a16="http://schemas.microsoft.com/office/drawing/2014/main" id="{DD6138DB-057B-45F7-A5F4-E7BFDA20D0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="" xmlns:a16="http://schemas.microsoft.com/office/drawing/2014/main" id="{79A54AB1-B64F-4843-BFAB-81CB74E66B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568" y="1831266"/>
            <a:ext cx="4693704" cy="312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477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400" y="9765704"/>
            <a:ext cx="41167050" cy="274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874601"/>
            <a:ext cx="12385376" cy="822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98192" y="332656"/>
            <a:ext cx="5399106" cy="3508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Clr>
                <a:schemeClr val="accent1"/>
              </a:buClr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Берегите себя </a:t>
            </a:r>
          </a:p>
          <a:p>
            <a:pPr algn="ctr">
              <a:buClr>
                <a:schemeClr val="accent1"/>
              </a:buClr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</a:p>
          <a:p>
            <a:pPr algn="ctr">
              <a:buClr>
                <a:schemeClr val="accent1"/>
              </a:buClr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будьте здоровы!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0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1" r="6702"/>
          <a:stretch/>
        </p:blipFill>
        <p:spPr>
          <a:xfrm>
            <a:off x="6116144" y="0"/>
            <a:ext cx="6075856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6" y="3744323"/>
            <a:ext cx="6143089" cy="311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93" y="0"/>
            <a:ext cx="6127500" cy="374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Текст 1">
            <a:extLst>
              <a:ext uri="{FF2B5EF4-FFF2-40B4-BE49-F238E27FC236}">
                <a16:creationId xmlns="" xmlns:a16="http://schemas.microsoft.com/office/drawing/2014/main" id="{6F77CBEB-9511-7148-A590-3B02CB0E5D7B}"/>
              </a:ext>
            </a:extLst>
          </p:cNvPr>
          <p:cNvSpPr txBox="1">
            <a:spLocks/>
          </p:cNvSpPr>
          <p:nvPr/>
        </p:nvSpPr>
        <p:spPr>
          <a:xfrm>
            <a:off x="6240016" y="188641"/>
            <a:ext cx="5544616" cy="1152128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Где брать деньги на лечение?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Как компенсировать финансовые потери?</a:t>
            </a:r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947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8685" y="404664"/>
            <a:ext cx="1092368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ЛИ ВОЗМОЖНОСТЬ ОБЕЗОПАСИТЬ  СЕБЯ ОТ ПОСЛЕДСТВИЙ ПОДОБНЫХ РИСКОВ?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BAE657-6BE8-654A-BC56-16933F493CF5}"/>
              </a:ext>
            </a:extLst>
          </p:cNvPr>
          <p:cNvSpPr txBox="1"/>
          <p:nvPr/>
        </p:nvSpPr>
        <p:spPr>
          <a:xfrm>
            <a:off x="3321854" y="2342512"/>
            <a:ext cx="4847815" cy="5788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Здоровье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08F9D9-DA5B-CA4C-A638-B02A355F26C3}"/>
              </a:ext>
            </a:extLst>
          </p:cNvPr>
          <p:cNvSpPr txBox="1"/>
          <p:nvPr/>
        </p:nvSpPr>
        <p:spPr>
          <a:xfrm>
            <a:off x="3321854" y="3320070"/>
            <a:ext cx="4893458" cy="5788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Финансы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635FF4-C088-C94A-94EA-32C3A9F348EC}"/>
              </a:ext>
            </a:extLst>
          </p:cNvPr>
          <p:cNvSpPr txBox="1"/>
          <p:nvPr/>
        </p:nvSpPr>
        <p:spPr>
          <a:xfrm>
            <a:off x="3321854" y="5275187"/>
            <a:ext cx="4893455" cy="5788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Время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FFD295-AE4C-C748-9162-ACABE8884E73}"/>
              </a:ext>
            </a:extLst>
          </p:cNvPr>
          <p:cNvSpPr txBox="1"/>
          <p:nvPr/>
        </p:nvSpPr>
        <p:spPr>
          <a:xfrm>
            <a:off x="3321854" y="4297628"/>
            <a:ext cx="4893458" cy="5788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Комфорт</a:t>
            </a:r>
          </a:p>
        </p:txBody>
      </p:sp>
      <p:pic>
        <p:nvPicPr>
          <p:cNvPr id="11" name="Рисунок 10" descr="Монеты">
            <a:extLst>
              <a:ext uri="{FF2B5EF4-FFF2-40B4-BE49-F238E27FC236}">
                <a16:creationId xmlns="" xmlns:a16="http://schemas.microsoft.com/office/drawing/2014/main" id="{ACFD8F38-8429-334E-9AF4-5DC99B1D2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6372" y="3218892"/>
            <a:ext cx="781236" cy="781236"/>
          </a:xfrm>
          <a:prstGeom prst="rect">
            <a:avLst/>
          </a:prstGeom>
        </p:spPr>
      </p:pic>
      <p:pic>
        <p:nvPicPr>
          <p:cNvPr id="12" name="Рисунок 11" descr="Сердце с пульсом">
            <a:extLst>
              <a:ext uri="{FF2B5EF4-FFF2-40B4-BE49-F238E27FC236}">
                <a16:creationId xmlns="" xmlns:a16="http://schemas.microsoft.com/office/drawing/2014/main" id="{B45AC6D1-653C-F94C-9D36-B8D4225273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6372" y="2206725"/>
            <a:ext cx="781236" cy="781236"/>
          </a:xfrm>
          <a:prstGeom prst="rect">
            <a:avLst/>
          </a:prstGeom>
        </p:spPr>
      </p:pic>
      <p:pic>
        <p:nvPicPr>
          <p:cNvPr id="14" name="Рисунок 13" descr="Часы">
            <a:extLst>
              <a:ext uri="{FF2B5EF4-FFF2-40B4-BE49-F238E27FC236}">
                <a16:creationId xmlns="" xmlns:a16="http://schemas.microsoft.com/office/drawing/2014/main" id="{FEC21232-46C3-CB48-92D4-CEA9C2A109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6372" y="5083681"/>
            <a:ext cx="781236" cy="781236"/>
          </a:xfrm>
          <a:prstGeom prst="rect">
            <a:avLst/>
          </a:prstGeom>
        </p:spPr>
      </p:pic>
      <p:pic>
        <p:nvPicPr>
          <p:cNvPr id="15" name="Рисунок 14" descr="Трилистник">
            <a:extLst>
              <a:ext uri="{FF2B5EF4-FFF2-40B4-BE49-F238E27FC236}">
                <a16:creationId xmlns="" xmlns:a16="http://schemas.microsoft.com/office/drawing/2014/main" id="{34DB8893-18BE-4943-9DA4-1BD7A95A25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2376" y="4232454"/>
            <a:ext cx="709228" cy="7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0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 txBox="1"/>
          <p:nvPr/>
        </p:nvSpPr>
        <p:spPr>
          <a:xfrm>
            <a:off x="426719" y="441213"/>
            <a:ext cx="1093660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 cap="all">
                <a:solidFill>
                  <a:srgbClr val="A440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800" dirty="0"/>
              <a:t>Как работает продукт</a:t>
            </a:r>
            <a:r>
              <a:rPr sz="2800" dirty="0"/>
              <a:t/>
            </a:r>
            <a:br>
              <a:rPr sz="2800" dirty="0"/>
            </a:br>
            <a:endParaRPr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08862" y="692696"/>
            <a:ext cx="10513168" cy="2431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Clr>
                <a:schemeClr val="accent1"/>
              </a:buClr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страхования от несчастных случаев осуществляют комплексную финансовую поддержку Клиенту и его семье в сложных жизненных ситуациях , связанных со здоровьем:</a:t>
            </a:r>
          </a:p>
          <a:p>
            <a:pPr>
              <a:buClr>
                <a:schemeClr val="accent1"/>
              </a:buClr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D037496F-52ED-A444-910F-5EEFE36F743C}"/>
              </a:ext>
            </a:extLst>
          </p:cNvPr>
          <p:cNvSpPr/>
          <p:nvPr/>
        </p:nvSpPr>
        <p:spPr>
          <a:xfrm>
            <a:off x="4679470" y="2505885"/>
            <a:ext cx="6727482" cy="735747"/>
          </a:xfrm>
          <a:prstGeom prst="roundRect">
            <a:avLst>
              <a:gd name="adj" fmla="val 50000"/>
            </a:avLst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Обеспечивают круглосуточную защиту жизни и здоровья Клиента по всему миру, исключая зоны боевых действий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4017E690-57CD-A443-A4FA-376BD7FA77B8}"/>
              </a:ext>
            </a:extLst>
          </p:cNvPr>
          <p:cNvSpPr/>
          <p:nvPr/>
        </p:nvSpPr>
        <p:spPr>
          <a:xfrm>
            <a:off x="4679470" y="3328340"/>
            <a:ext cx="7193149" cy="735747"/>
          </a:xfrm>
          <a:prstGeom prst="roundRect">
            <a:avLst>
              <a:gd name="adj" fmla="val 50000"/>
            </a:avLst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травмы или телесного повреждения, гарантируют Клиенту получение выплаты на компенсацию лечения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601F866E-88F3-A143-BCC8-8F81E0D053EB}"/>
              </a:ext>
            </a:extLst>
          </p:cNvPr>
          <p:cNvSpPr/>
          <p:nvPr/>
        </p:nvSpPr>
        <p:spPr>
          <a:xfrm>
            <a:off x="4679470" y="4129073"/>
            <a:ext cx="6380762" cy="735747"/>
          </a:xfrm>
          <a:prstGeom prst="roundRect">
            <a:avLst>
              <a:gd name="adj" fmla="val 50000"/>
            </a:avLst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Обеспечивают защиту здоровья на время проведения  тренировок и соревнований с предусмотренной выплатой в случае травмы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0EBD6F11-D5BB-B346-9CBC-E87533E08A69}"/>
              </a:ext>
            </a:extLst>
          </p:cNvPr>
          <p:cNvSpPr/>
          <p:nvPr/>
        </p:nvSpPr>
        <p:spPr>
          <a:xfrm>
            <a:off x="4679470" y="5033865"/>
            <a:ext cx="6353985" cy="1038701"/>
          </a:xfrm>
          <a:prstGeom prst="roundRect">
            <a:avLst>
              <a:gd name="adj" fmla="val 50000"/>
            </a:avLst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Гарантируют финансовую поддержку Клиенту и его семье при серьезных повреждениях, ставших причиной  инвалидности или смерти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101565"/>
            <a:ext cx="3352149" cy="180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54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 txBox="1"/>
          <p:nvPr/>
        </p:nvSpPr>
        <p:spPr>
          <a:xfrm>
            <a:off x="426719" y="441213"/>
            <a:ext cx="1093660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 cap="all">
                <a:solidFill>
                  <a:srgbClr val="A440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Параметры страхового </a:t>
            </a:r>
            <a:r>
              <a:rPr dirty="0" err="1"/>
              <a:t>продукта</a:t>
            </a:r>
            <a:r>
              <a:rPr lang="ru-RU" dirty="0"/>
              <a:t> 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4850" y="1174205"/>
            <a:ext cx="10863758" cy="454595"/>
          </a:xfrm>
          <a:prstGeom prst="roundRect">
            <a:avLst/>
          </a:prstGeom>
          <a:solidFill>
            <a:schemeClr val="accent6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Программа страхования от несчастных случаев и болезней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4205" y="1844824"/>
            <a:ext cx="3228479" cy="4862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b="1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Смерть в результате несчастного случая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50353" y="1844824"/>
            <a:ext cx="3235993" cy="4862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b="1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Инвалидность в результате несчастного случая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45996" y="1844824"/>
            <a:ext cx="3122586" cy="486285"/>
          </a:xfrm>
          <a:prstGeom prst="rect">
            <a:avLst/>
          </a:prstGeom>
          <a:solidFill>
            <a:srgbClr val="D9D9D9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457200">
              <a:lnSpc>
                <a:spcPct val="80000"/>
              </a:lnSpc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b="1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Телесные </a:t>
            </a:r>
            <a:r>
              <a:rPr lang="ru-RU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повреждения</a:t>
            </a:r>
          </a:p>
          <a:p>
            <a:pPr algn="ctr" defTabSz="457200">
              <a:lnSpc>
                <a:spcPct val="80000"/>
              </a:lnSpc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600" b="1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4205" y="2460194"/>
            <a:ext cx="10834403" cy="5107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lt1"/>
                </a:solidFill>
                <a:sym typeface="Segoe UI"/>
              </a:rPr>
              <a:t>Страховые выплаты</a:t>
            </a:r>
          </a:p>
        </p:txBody>
      </p:sp>
      <p:sp>
        <p:nvSpPr>
          <p:cNvPr id="8" name="Прямоугольник"/>
          <p:cNvSpPr/>
          <p:nvPr/>
        </p:nvSpPr>
        <p:spPr>
          <a:xfrm>
            <a:off x="726328" y="3284984"/>
            <a:ext cx="3236355" cy="18651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</a:pPr>
            <a:endParaRPr lang="ru-RU" sz="1600" dirty="0" smtClean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algn="ctr" defTabSz="457200">
              <a:lnSpc>
                <a:spcPct val="80000"/>
              </a:lnSpc>
            </a:pPr>
            <a:endParaRPr lang="ru-RU"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algn="ctr" defTabSz="457200">
              <a:lnSpc>
                <a:spcPct val="80000"/>
              </a:lnSpc>
            </a:pPr>
            <a:endParaRPr lang="ru-RU" sz="1600" dirty="0" smtClean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algn="ctr" defTabSz="457200">
              <a:lnSpc>
                <a:spcPct val="80000"/>
              </a:lnSpc>
            </a:pPr>
            <a:r>
              <a:rPr lang="ru-RU" sz="16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100% от страховой суммы</a:t>
            </a:r>
          </a:p>
          <a:p>
            <a:pPr algn="ctr" defTabSz="457200">
              <a:lnSpc>
                <a:spcPct val="80000"/>
              </a:lnSpc>
            </a:pPr>
            <a:endParaRPr lang="ru-RU"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algn="ctr" defTabSz="457200">
              <a:lnSpc>
                <a:spcPct val="80000"/>
              </a:lnSpc>
            </a:pPr>
            <a:endParaRPr lang="ru-RU" sz="1600" dirty="0" smtClean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algn="ctr" defTabSz="457200">
              <a:lnSpc>
                <a:spcPct val="80000"/>
              </a:lnSpc>
            </a:pPr>
            <a:endParaRPr lang="ru-RU" sz="1600" dirty="0" smtClean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algn="ctr" defTabSz="457200">
              <a:lnSpc>
                <a:spcPct val="80000"/>
              </a:lnSpc>
            </a:pPr>
            <a:endParaRPr lang="ru-RU"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algn="ctr" defTabSz="457200">
              <a:lnSpc>
                <a:spcPct val="80000"/>
              </a:lnSpc>
            </a:pPr>
            <a:endParaRPr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9" name="Прямоугольник"/>
          <p:cNvSpPr/>
          <p:nvPr/>
        </p:nvSpPr>
        <p:spPr>
          <a:xfrm>
            <a:off x="8373651" y="3284984"/>
            <a:ext cx="3235993" cy="186432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 cap="flat">
            <a:noFill/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Процент от страховой суммы согласно  таблице размеров страховых выплат </a:t>
            </a:r>
            <a:endParaRPr lang="ru-RU"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Segoe UI"/>
            </a:endParaRPr>
          </a:p>
        </p:txBody>
      </p:sp>
      <p:sp>
        <p:nvSpPr>
          <p:cNvPr id="11" name="Прямоугольник"/>
          <p:cNvSpPr/>
          <p:nvPr/>
        </p:nvSpPr>
        <p:spPr>
          <a:xfrm>
            <a:off x="4393083" y="3284180"/>
            <a:ext cx="3235992" cy="18651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ru-RU" sz="16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1 группа, категория «ребенок-инвалид» – 100% страховой суммы</a:t>
            </a:r>
          </a:p>
          <a:p>
            <a:pPr defTabSz="457200">
              <a:lnSpc>
                <a:spcPct val="80000"/>
              </a:lnSpc>
            </a:pPr>
            <a:endParaRPr lang="ru-RU" sz="1600" dirty="0" smtClean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defTabSz="457200">
              <a:lnSpc>
                <a:spcPct val="80000"/>
              </a:lnSpc>
            </a:pPr>
            <a:r>
              <a:rPr lang="ru-RU" sz="16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2 группа – 80% от страховой суммы</a:t>
            </a:r>
          </a:p>
          <a:p>
            <a:pPr defTabSz="457200">
              <a:lnSpc>
                <a:spcPct val="80000"/>
              </a:lnSpc>
            </a:pPr>
            <a:endParaRPr lang="ru-RU" sz="1600" dirty="0" smtClean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defTabSz="457200">
              <a:lnSpc>
                <a:spcPct val="80000"/>
              </a:lnSpc>
            </a:pPr>
            <a:r>
              <a:rPr lang="ru-RU" sz="16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3 группа – 60% от страховой суммы</a:t>
            </a:r>
            <a:endParaRPr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4850" y="5628637"/>
            <a:ext cx="10877550" cy="744990"/>
          </a:xfrm>
          <a:prstGeom prst="roundRect">
            <a:avLst/>
          </a:prstGeom>
          <a:solidFill>
            <a:schemeClr val="accent6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Страховые суммы от 30 000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385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 txBox="1"/>
          <p:nvPr/>
        </p:nvSpPr>
        <p:spPr>
          <a:xfrm>
            <a:off x="426719" y="441213"/>
            <a:ext cx="1093660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 cap="all">
                <a:solidFill>
                  <a:srgbClr val="A440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Параметры </a:t>
            </a:r>
            <a:r>
              <a:rPr dirty="0" err="1"/>
              <a:t>страхового</a:t>
            </a:r>
            <a:r>
              <a:rPr dirty="0"/>
              <a:t> </a:t>
            </a:r>
            <a:r>
              <a:rPr dirty="0" err="1" smtClean="0"/>
              <a:t>продукта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5274970" y="4977764"/>
            <a:ext cx="5774030" cy="307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24 часа (круглосуточно)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74971" y="4292866"/>
            <a:ext cx="5774030" cy="52321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00 часов 00 минут дня, указанного в договоре как дата начала действия договора</a:t>
            </a:r>
          </a:p>
        </p:txBody>
      </p:sp>
      <p:sp>
        <p:nvSpPr>
          <p:cNvPr id="5" name="Весь мир"/>
          <p:cNvSpPr txBox="1"/>
          <p:nvPr/>
        </p:nvSpPr>
        <p:spPr>
          <a:xfrm>
            <a:off x="5272487" y="1244207"/>
            <a:ext cx="5776514" cy="307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dirty="0">
                <a:solidFill>
                  <a:schemeClr val="tx1"/>
                </a:solidFill>
              </a:rPr>
              <a:t>От 1 года до 69 </a:t>
            </a:r>
            <a:r>
              <a:rPr lang="ru-RU" dirty="0" smtClean="0">
                <a:solidFill>
                  <a:schemeClr val="tx1"/>
                </a:solidFill>
              </a:rPr>
              <a:t>лет включительно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0045" y="1272210"/>
            <a:ext cx="3281187" cy="3385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 застрахованного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0047" y="1987828"/>
            <a:ext cx="3281186" cy="3385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страхования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0045" y="2713371"/>
            <a:ext cx="3281187" cy="3385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страхования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9455" y="3491397"/>
            <a:ext cx="3251777" cy="3385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Страховая премия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0046" y="4293318"/>
            <a:ext cx="3281186" cy="3385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Вступление договора в силу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0046" y="4977764"/>
            <a:ext cx="3281187" cy="3385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действия страхования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4970" y="1987828"/>
            <a:ext cx="5774031" cy="307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месяц,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месяца,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месяцев,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месяцев,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месяцев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4969" y="2713370"/>
            <a:ext cx="5774031" cy="52321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Весь мир, кроме территорий,  где проводятся боевые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действия или объявлено чрезвычайное положение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2487" y="3491397"/>
            <a:ext cx="5776514" cy="52321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Рассчитывается  в соответствии с тарифами. Минимальная страховая премия -  650 рублей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4459828" y="1363378"/>
            <a:ext cx="821255" cy="156215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60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 txBox="1"/>
          <p:nvPr/>
        </p:nvSpPr>
        <p:spPr>
          <a:xfrm>
            <a:off x="426719" y="441213"/>
            <a:ext cx="10936606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 cap="all">
                <a:solidFill>
                  <a:srgbClr val="A440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ограничения</a:t>
            </a:r>
            <a:r>
              <a:rPr dirty="0"/>
              <a:t> </a:t>
            </a:r>
            <a:r>
              <a:rPr lang="ru-RU" dirty="0"/>
              <a:t>в </a:t>
            </a:r>
            <a:r>
              <a:rPr dirty="0"/>
              <a:t>страхов</a:t>
            </a:r>
            <a:r>
              <a:rPr lang="ru-RU" dirty="0"/>
              <a:t>ом</a:t>
            </a:r>
            <a:r>
              <a:rPr dirty="0"/>
              <a:t> </a:t>
            </a:r>
            <a:r>
              <a:rPr dirty="0" err="1"/>
              <a:t>продукт</a:t>
            </a:r>
            <a:r>
              <a:rPr lang="ru-RU" dirty="0" smtClean="0"/>
              <a:t>е</a:t>
            </a:r>
          </a:p>
          <a:p>
            <a:pPr>
              <a:defRPr sz="2400" b="1" cap="all">
                <a:solidFill>
                  <a:srgbClr val="A440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*Исключения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3" name="Прямоугольник"/>
          <p:cNvSpPr/>
          <p:nvPr/>
        </p:nvSpPr>
        <p:spPr>
          <a:xfrm>
            <a:off x="564204" y="1554547"/>
            <a:ext cx="10936606" cy="4784590"/>
          </a:xfrm>
          <a:prstGeom prst="roundRect">
            <a:avLst/>
          </a:prstGeom>
          <a:solidFill>
            <a:srgbClr val="F5EDE3"/>
          </a:solidFill>
          <a:ln w="9525" cap="flat">
            <a:noFill/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434F62C-70C0-B64B-98F0-90F5DEDB9D91}"/>
              </a:ext>
            </a:extLst>
          </p:cNvPr>
          <p:cNvSpPr/>
          <p:nvPr/>
        </p:nvSpPr>
        <p:spPr>
          <a:xfrm>
            <a:off x="911424" y="1772816"/>
            <a:ext cx="58326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chemeClr val="tx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accent4"/>
                </a:solidFill>
              </a:rPr>
              <a:t>Алкогольное, токсическое или наркотическое отравление Застрахованного лица</a:t>
            </a:r>
          </a:p>
          <a:p>
            <a:pPr>
              <a:buClr>
                <a:schemeClr val="tx2"/>
              </a:buClr>
              <a:buSzPct val="130000"/>
            </a:pPr>
            <a:endParaRPr lang="ru-RU" sz="1600" dirty="0">
              <a:solidFill>
                <a:schemeClr val="accent4"/>
              </a:solidFill>
            </a:endParaRPr>
          </a:p>
          <a:p>
            <a:pPr marL="380990" indent="-380990">
              <a:buClr>
                <a:schemeClr val="tx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accent4"/>
                </a:solidFill>
              </a:rPr>
              <a:t>Травмы Застрахованного лица, имевшие место до начала периода страхования, а также их последствия</a:t>
            </a:r>
          </a:p>
          <a:p>
            <a:pPr>
              <a:buClr>
                <a:schemeClr val="tx2"/>
              </a:buClr>
              <a:buSzPct val="130000"/>
            </a:pPr>
            <a:endParaRPr lang="ru-RU" sz="1600" dirty="0" smtClean="0">
              <a:solidFill>
                <a:schemeClr val="accent4"/>
              </a:solidFill>
            </a:endParaRPr>
          </a:p>
          <a:p>
            <a:pPr marL="380990" indent="-380990">
              <a:buClr>
                <a:schemeClr val="tx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accent4"/>
                </a:solidFill>
              </a:rPr>
              <a:t>Занятий Застрахованным лицом одним или несколькими опасными видами спорта или хобби</a:t>
            </a:r>
          </a:p>
          <a:p>
            <a:pPr>
              <a:buClr>
                <a:schemeClr val="tx2"/>
              </a:buClr>
              <a:buSzPct val="130000"/>
            </a:pPr>
            <a:endParaRPr lang="ru-RU" sz="1600" dirty="0" smtClean="0">
              <a:solidFill>
                <a:schemeClr val="accent4"/>
              </a:solidFill>
            </a:endParaRPr>
          </a:p>
          <a:p>
            <a:pPr marL="380990" indent="-380990">
              <a:buClr>
                <a:schemeClr val="tx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accent4"/>
                </a:solidFill>
              </a:rPr>
              <a:t>Самоубийство или попытка самоубийства Застрахованного лица</a:t>
            </a:r>
          </a:p>
          <a:p>
            <a:pPr>
              <a:buClr>
                <a:schemeClr val="tx2"/>
              </a:buClr>
              <a:buSzPct val="130000"/>
            </a:pPr>
            <a:endParaRPr lang="ru-RU" sz="1600" dirty="0" smtClean="0">
              <a:solidFill>
                <a:schemeClr val="accent4"/>
              </a:solidFill>
            </a:endParaRPr>
          </a:p>
          <a:p>
            <a:pPr marL="380990" indent="-380990">
              <a:buClr>
                <a:schemeClr val="tx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accent4"/>
                </a:solidFill>
              </a:rPr>
              <a:t>Умысел Страхователя, Выгодоприобретателя или Застрахованного лица</a:t>
            </a:r>
          </a:p>
          <a:p>
            <a:pPr>
              <a:buClr>
                <a:schemeClr val="tx2"/>
              </a:buClr>
              <a:buSzPct val="130000"/>
            </a:pPr>
            <a:endParaRPr lang="ru-RU" sz="1600" dirty="0" smtClean="0">
              <a:solidFill>
                <a:schemeClr val="accent4"/>
              </a:solidFill>
            </a:endParaRPr>
          </a:p>
          <a:p>
            <a:pPr marL="380990" indent="-380990">
              <a:buClr>
                <a:schemeClr val="tx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accent4"/>
                </a:solidFill>
              </a:rPr>
              <a:t>Пребывания Застрахованного лица в местах лишения свободы</a:t>
            </a:r>
            <a:endParaRPr lang="ru-RU" sz="1600" dirty="0">
              <a:solidFill>
                <a:schemeClr val="accent4"/>
              </a:solidFill>
            </a:endParaRPr>
          </a:p>
        </p:txBody>
      </p:sp>
      <p:pic>
        <p:nvPicPr>
          <p:cNvPr id="4098" name="Picture 2" descr="Страховка из коробки: плюсы и мин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636912"/>
            <a:ext cx="4039752" cy="21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19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302298" y="379265"/>
            <a:ext cx="11214652" cy="74360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cap="all" dirty="0">
                <a:solidFill>
                  <a:srgbClr val="A4404A"/>
                </a:solidFill>
                <a:latin typeface="Arial"/>
                <a:ea typeface="Arial"/>
                <a:cs typeface="Arial"/>
              </a:rPr>
              <a:t>СТРАХОВЫЕ СЛУЧАИ. </a:t>
            </a:r>
            <a:r>
              <a:rPr lang="ru-RU" sz="2400" b="1" cap="all" dirty="0" smtClean="0">
                <a:solidFill>
                  <a:srgbClr val="A4404A"/>
                </a:solidFill>
                <a:latin typeface="Arial"/>
                <a:ea typeface="Arial"/>
                <a:cs typeface="Arial"/>
              </a:rPr>
              <a:t>Пример 1</a:t>
            </a:r>
            <a:endParaRPr lang="ru-RU" sz="2400" b="1" cap="all" dirty="0">
              <a:solidFill>
                <a:srgbClr val="A4404A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796EDA-44A8-F146-BFA0-0BC6A99E4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1" y="1290702"/>
            <a:ext cx="1743418" cy="1743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9B406E4-516A-5844-8AF6-5D4BC9C75A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5218" r="36280" b="23461"/>
          <a:stretch/>
        </p:blipFill>
        <p:spPr>
          <a:xfrm>
            <a:off x="179968" y="2276245"/>
            <a:ext cx="1948369" cy="2827667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ABA2550F-A266-DC41-AA14-A00DE1397EFB}"/>
              </a:ext>
            </a:extLst>
          </p:cNvPr>
          <p:cNvSpPr/>
          <p:nvPr/>
        </p:nvSpPr>
        <p:spPr>
          <a:xfrm>
            <a:off x="179968" y="5244027"/>
            <a:ext cx="3692785" cy="1464231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Клиент, Селезнев И.А.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соревнованиях между футбольными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командами получил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травму в виде  перелома правой ноги</a:t>
            </a:r>
            <a:endParaRPr lang="ru-RU" sz="1600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C69BB780-6F2E-6C42-A591-455A33E0DF2F}"/>
              </a:ext>
            </a:extLst>
          </p:cNvPr>
          <p:cNvCxnSpPr/>
          <p:nvPr/>
        </p:nvCxnSpPr>
        <p:spPr>
          <a:xfrm>
            <a:off x="2400300" y="4133979"/>
            <a:ext cx="1371600" cy="0"/>
          </a:xfrm>
          <a:prstGeom prst="straightConnector1">
            <a:avLst/>
          </a:prstGeom>
          <a:noFill/>
          <a:ln w="44450" cap="flat">
            <a:solidFill>
              <a:schemeClr val="accent1">
                <a:alpha val="50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FEA404D-9501-994C-A19C-5277C9F0D8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t="12857" r="18175" b="22143"/>
          <a:stretch/>
        </p:blipFill>
        <p:spPr>
          <a:xfrm>
            <a:off x="4343400" y="1619344"/>
            <a:ext cx="2498272" cy="3393170"/>
          </a:xfrm>
          <a:prstGeom prst="rect">
            <a:avLst/>
          </a:prstGeom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572D5340-7A7F-6241-9DB3-068FE5C37AF1}"/>
              </a:ext>
            </a:extLst>
          </p:cNvPr>
          <p:cNvSpPr/>
          <p:nvPr/>
        </p:nvSpPr>
        <p:spPr>
          <a:xfrm>
            <a:off x="4360464" y="5244027"/>
            <a:ext cx="3370564" cy="64698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Селезнев И.А. обратился в  компанию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01.09.2020</a:t>
            </a:r>
            <a:endParaRPr lang="ru-RU" sz="1600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228A596F-0DA1-8F4D-AA69-3DB6576A2DB7}"/>
              </a:ext>
            </a:extLst>
          </p:cNvPr>
          <p:cNvCxnSpPr/>
          <p:nvPr/>
        </p:nvCxnSpPr>
        <p:spPr>
          <a:xfrm>
            <a:off x="6155872" y="4133979"/>
            <a:ext cx="1371600" cy="0"/>
          </a:xfrm>
          <a:prstGeom prst="straightConnector1">
            <a:avLst/>
          </a:prstGeom>
          <a:noFill/>
          <a:ln w="44450" cap="flat">
            <a:solidFill>
              <a:schemeClr val="accent1">
                <a:alpha val="50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EEC18BC8-8FD8-3D42-8EE7-4629CE453734}"/>
              </a:ext>
            </a:extLst>
          </p:cNvPr>
          <p:cNvSpPr/>
          <p:nvPr/>
        </p:nvSpPr>
        <p:spPr>
          <a:xfrm>
            <a:off x="7256464" y="926079"/>
            <a:ext cx="4175738" cy="105560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Селезнев И.А.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застрахован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сумму </a:t>
            </a:r>
            <a:endParaRPr lang="ru-RU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руб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таблице страховых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 за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перелом ноги предусмотрена выплата в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5 %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D09AB5A-BB29-1D44-9356-7B5C0E8FD5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20415" r="5104" b="25577"/>
          <a:stretch/>
        </p:blipFill>
        <p:spPr>
          <a:xfrm>
            <a:off x="7731028" y="2341858"/>
            <a:ext cx="4252828" cy="2800634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A00DB780-1715-E045-A11C-B1F07347AE61}"/>
              </a:ext>
            </a:extLst>
          </p:cNvPr>
          <p:cNvSpPr/>
          <p:nvPr/>
        </p:nvSpPr>
        <p:spPr>
          <a:xfrm>
            <a:off x="8488903" y="5244027"/>
            <a:ext cx="3370563" cy="64698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Клиенту произведена выплата 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20.000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45A64C1-7829-EA44-A427-66A258293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28462">
            <a:off x="988077" y="4174763"/>
            <a:ext cx="667339" cy="8781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45A64C1-7829-EA44-A427-66A258293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173" y="4174763"/>
            <a:ext cx="667339" cy="8781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45A64C1-7829-EA44-A427-66A258293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890" y="4202281"/>
            <a:ext cx="706130" cy="9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9"/>
          <p:cNvSpPr txBox="1"/>
          <p:nvPr/>
        </p:nvSpPr>
        <p:spPr>
          <a:xfrm>
            <a:off x="426719" y="441213"/>
            <a:ext cx="1093660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 cap="all">
                <a:solidFill>
                  <a:srgbClr val="A440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ценность </a:t>
            </a:r>
            <a:r>
              <a:rPr lang="ru-RU" dirty="0"/>
              <a:t>продукта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1703512" y="1058355"/>
            <a:ext cx="8718165" cy="53553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Clr>
                <a:schemeClr val="accent1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24/7 Защита здоровья от несчастного случая по всему миру, исключая зоны военных действий</a:t>
            </a:r>
          </a:p>
          <a:p>
            <a:pPr>
              <a:buClr>
                <a:schemeClr val="accent1"/>
              </a:buClr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Компенсация расходов на лечение при травмах и телесных повреждениях</a:t>
            </a:r>
          </a:p>
          <a:p>
            <a:pPr>
              <a:buClr>
                <a:schemeClr val="accent1"/>
              </a:buClr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Финансовая поддержка при постановке любой группы инвалидности по несчастному случаю</a:t>
            </a:r>
          </a:p>
          <a:p>
            <a:pPr>
              <a:buClr>
                <a:schemeClr val="accent1"/>
              </a:buClr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Вариативность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сроков страхования и страхового покрытия</a:t>
            </a:r>
          </a:p>
          <a:p>
            <a:pPr>
              <a:buClr>
                <a:schemeClr val="accent1"/>
              </a:buClr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защитить здоровье людей с инвалидностью во время занятий спортом</a:t>
            </a:r>
          </a:p>
          <a:p>
            <a:pPr>
              <a:buClr>
                <a:schemeClr val="accent1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Земля">
            <a:extLst>
              <a:ext uri="{FF2B5EF4-FFF2-40B4-BE49-F238E27FC236}">
                <a16:creationId xmlns="" xmlns:a16="http://schemas.microsoft.com/office/drawing/2014/main" id="{8A5A267B-F008-8849-A13A-D37B3DCD3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22" y="1259489"/>
            <a:ext cx="626076" cy="626076"/>
          </a:xfrm>
          <a:prstGeom prst="rect">
            <a:avLst/>
          </a:prstGeom>
        </p:spPr>
      </p:pic>
      <p:pic>
        <p:nvPicPr>
          <p:cNvPr id="14" name="Рисунок 13" descr="Кассовый аппарат">
            <a:extLst>
              <a:ext uri="{FF2B5EF4-FFF2-40B4-BE49-F238E27FC236}">
                <a16:creationId xmlns="" xmlns:a16="http://schemas.microsoft.com/office/drawing/2014/main" id="{39110E97-0319-9746-9DBF-94ED3BF23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382" y="2032504"/>
            <a:ext cx="546956" cy="546956"/>
          </a:xfrm>
          <a:prstGeom prst="rect">
            <a:avLst/>
          </a:prstGeom>
        </p:spPr>
      </p:pic>
      <p:pic>
        <p:nvPicPr>
          <p:cNvPr id="16" name="Рисунок 15" descr="Проезд для инвалидов">
            <a:extLst>
              <a:ext uri="{FF2B5EF4-FFF2-40B4-BE49-F238E27FC236}">
                <a16:creationId xmlns="" xmlns:a16="http://schemas.microsoft.com/office/drawing/2014/main" id="{C2E4A905-6BB8-F14D-AB3A-A72ED17A27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592" y="2996952"/>
            <a:ext cx="512064" cy="512064"/>
          </a:xfrm>
          <a:prstGeom prst="rect">
            <a:avLst/>
          </a:prstGeom>
        </p:spPr>
      </p:pic>
      <p:pic>
        <p:nvPicPr>
          <p:cNvPr id="17" name="Рисунок 16" descr="Новая инвалидная коляска">
            <a:extLst>
              <a:ext uri="{FF2B5EF4-FFF2-40B4-BE49-F238E27FC236}">
                <a16:creationId xmlns="" xmlns:a16="http://schemas.microsoft.com/office/drawing/2014/main" id="{698EDA78-4F83-974E-88EA-2D16806C97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6752" y="4823712"/>
            <a:ext cx="593867" cy="593867"/>
          </a:xfrm>
          <a:prstGeom prst="rect">
            <a:avLst/>
          </a:prstGeom>
        </p:spPr>
      </p:pic>
      <p:pic>
        <p:nvPicPr>
          <p:cNvPr id="26" name="Рисунок 25" descr="Блок-схема">
            <a:extLst>
              <a:ext uri="{FF2B5EF4-FFF2-40B4-BE49-F238E27FC236}">
                <a16:creationId xmlns="" xmlns:a16="http://schemas.microsoft.com/office/drawing/2014/main" id="{81D1AA6E-E84B-5541-8D88-517F79B440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0363" y="3925048"/>
            <a:ext cx="51206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16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GS PPT v2">
  <a:themeElements>
    <a:clrScheme name="РГС">
      <a:dk1>
        <a:srgbClr val="505254"/>
      </a:dk1>
      <a:lt1>
        <a:srgbClr val="FFFFFF"/>
      </a:lt1>
      <a:dk2>
        <a:srgbClr val="990032"/>
      </a:dk2>
      <a:lt2>
        <a:srgbClr val="E6E6EA"/>
      </a:lt2>
      <a:accent1>
        <a:srgbClr val="990032"/>
      </a:accent1>
      <a:accent2>
        <a:srgbClr val="D2D2D7"/>
      </a:accent2>
      <a:accent3>
        <a:srgbClr val="6A6C6D"/>
      </a:accent3>
      <a:accent4>
        <a:srgbClr val="505254"/>
      </a:accent4>
      <a:accent5>
        <a:srgbClr val="C88C46"/>
      </a:accent5>
      <a:accent6>
        <a:srgbClr val="B70037"/>
      </a:accent6>
      <a:hlink>
        <a:srgbClr val="6A6C6D"/>
      </a:hlink>
      <a:folHlink>
        <a:srgbClr val="D2D2D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S_presentation_Colors.potx" id="{546D3738-5A6C-4D43-B505-03E87BCBC0D0}" vid="{F4611807-9FD7-498E-89B0-B0D9FDEAF2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{E32B47AD-C9E2-AE43-933A-79106DBC382A}tf16401378</Template>
  <TotalTime>629</TotalTime>
  <Words>453</Words>
  <Application>Microsoft Office PowerPoint</Application>
  <PresentationFormat>Широкоэкранный</PresentationFormat>
  <Paragraphs>89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Rockwell</vt:lpstr>
      <vt:lpstr>Segoe UI</vt:lpstr>
      <vt:lpstr>Wingdings</vt:lpstr>
      <vt:lpstr>RGS PPT v2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Пилотный проект по триггерам Mail.ru в агентском канале</dc:title>
  <dc:creator>Соколова Татьяна Сергеевна (Tatyana Sokolova)</dc:creator>
  <cp:lastModifiedBy>Плесцова Ирина Евгеньевна (Irina Plestsova)</cp:lastModifiedBy>
  <cp:revision>42</cp:revision>
  <dcterms:created xsi:type="dcterms:W3CDTF">2020-10-21T09:56:49Z</dcterms:created>
  <dcterms:modified xsi:type="dcterms:W3CDTF">2025-04-30T05:40:50Z</dcterms:modified>
</cp:coreProperties>
</file>