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8" r:id="rId2"/>
    <p:sldId id="321" r:id="rId3"/>
    <p:sldId id="329" r:id="rId4"/>
    <p:sldId id="334" r:id="rId5"/>
    <p:sldId id="332" r:id="rId6"/>
    <p:sldId id="333" r:id="rId7"/>
    <p:sldId id="327" r:id="rId8"/>
    <p:sldId id="328" r:id="rId9"/>
    <p:sldId id="336" r:id="rId10"/>
    <p:sldId id="337" r:id="rId11"/>
    <p:sldId id="326" r:id="rId12"/>
    <p:sldId id="312" r:id="rId13"/>
  </p:sldIdLst>
  <p:sldSz cx="12192000" cy="6858000"/>
  <p:notesSz cx="6858000" cy="9144000"/>
  <p:defaultText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D00EFDD-1095-4FAF-A526-0816848AC31F}">
          <p14:sldIdLst>
            <p14:sldId id="298"/>
            <p14:sldId id="321"/>
            <p14:sldId id="329"/>
            <p14:sldId id="334"/>
            <p14:sldId id="332"/>
            <p14:sldId id="333"/>
            <p14:sldId id="327"/>
            <p14:sldId id="328"/>
            <p14:sldId id="336"/>
            <p14:sldId id="337"/>
            <p14:sldId id="326"/>
            <p14:sldId id="3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EFEA"/>
    <a:srgbClr val="C88C46"/>
    <a:srgbClr val="6A6C6D"/>
    <a:srgbClr val="505254"/>
    <a:srgbClr val="D2D2D7"/>
    <a:srgbClr val="B70037"/>
    <a:srgbClr val="990032"/>
    <a:srgbClr val="98989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p:cViewPr varScale="1">
        <p:scale>
          <a:sx n="120" d="100"/>
          <a:sy n="120" d="100"/>
        </p:scale>
        <p:origin x="120" y="276"/>
      </p:cViewPr>
      <p:guideLst>
        <p:guide orient="horz" pos="2160"/>
        <p:guide pos="3840"/>
      </p:guideLst>
    </p:cSldViewPr>
  </p:slideViewPr>
  <p:notesTextViewPr>
    <p:cViewPr>
      <p:scale>
        <a:sx n="100" d="100"/>
        <a:sy n="100" d="100"/>
      </p:scale>
      <p:origin x="0" y="0"/>
    </p:cViewPr>
  </p:notesTextViewPr>
  <p:notesViewPr>
    <p:cSldViewPr>
      <p:cViewPr varScale="1">
        <p:scale>
          <a:sx n="100" d="100"/>
          <a:sy n="100" d="100"/>
        </p:scale>
        <p:origin x="-355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E214E-8F9B-4CFE-AAA4-8DCA6B6AAC1C}" type="datetimeFigureOut">
              <a:rPr lang="ru-RU" smtClean="0"/>
              <a:pPr/>
              <a:t>07.10.2025</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2D9EFA-3C9C-4DE5-9CDA-29498C7AF47F}" type="slidenum">
              <a:rPr lang="ru-RU" smtClean="0"/>
              <a:pPr/>
              <a:t>‹#›</a:t>
            </a:fld>
            <a:endParaRPr lang="ru-RU" dirty="0"/>
          </a:p>
        </p:txBody>
      </p:sp>
    </p:spTree>
    <p:extLst>
      <p:ext uri="{BB962C8B-B14F-4D97-AF65-F5344CB8AC3E}">
        <p14:creationId xmlns:p14="http://schemas.microsoft.com/office/powerpoint/2010/main" val="86232891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на темном фоне">
    <p:bg>
      <p:bgPr>
        <a:solidFill>
          <a:srgbClr val="990032"/>
        </a:solidFill>
        <a:effectLst/>
      </p:bgPr>
    </p:bg>
    <p:spTree>
      <p:nvGrpSpPr>
        <p:cNvPr id="1" name=""/>
        <p:cNvGrpSpPr/>
        <p:nvPr/>
      </p:nvGrpSpPr>
      <p:grpSpPr>
        <a:xfrm>
          <a:off x="0" y="0"/>
          <a:ext cx="0" cy="0"/>
          <a:chOff x="0" y="0"/>
          <a:chExt cx="0" cy="0"/>
        </a:xfrm>
      </p:grpSpPr>
      <p:sp>
        <p:nvSpPr>
          <p:cNvPr id="12" name="Заголовок 1"/>
          <p:cNvSpPr>
            <a:spLocks noGrp="1"/>
          </p:cNvSpPr>
          <p:nvPr>
            <p:ph type="ctrTitle" hasCustomPrompt="1"/>
          </p:nvPr>
        </p:nvSpPr>
        <p:spPr>
          <a:xfrm>
            <a:off x="285709" y="3047997"/>
            <a:ext cx="6000792" cy="2667019"/>
          </a:xfrm>
          <a:prstGeom prst="rect">
            <a:avLst/>
          </a:prstGeom>
        </p:spPr>
        <p:txBody>
          <a:bodyPr>
            <a:noAutofit/>
          </a:bodyPr>
          <a:lstStyle>
            <a:lvl1pPr algn="l">
              <a:lnSpc>
                <a:spcPts val="5067"/>
              </a:lnSpc>
              <a:defRPr sz="4933" b="0" cap="none" baseline="0">
                <a:solidFill>
                  <a:schemeClr val="bg1"/>
                </a:solidFill>
              </a:defRPr>
            </a:lvl1pPr>
          </a:lstStyle>
          <a:p>
            <a:r>
              <a:rPr lang="ru-RU" dirty="0"/>
              <a:t>Заголовок</a:t>
            </a:r>
            <a:br>
              <a:rPr lang="ru-RU" dirty="0"/>
            </a:br>
            <a:r>
              <a:rPr lang="ru-RU" dirty="0"/>
              <a:t>презентации</a:t>
            </a:r>
          </a:p>
        </p:txBody>
      </p:sp>
      <p:sp>
        <p:nvSpPr>
          <p:cNvPr id="15" name="Дата 3"/>
          <p:cNvSpPr>
            <a:spLocks noGrp="1"/>
          </p:cNvSpPr>
          <p:nvPr>
            <p:ph type="dt" sz="half" idx="10"/>
          </p:nvPr>
        </p:nvSpPr>
        <p:spPr>
          <a:xfrm>
            <a:off x="298429" y="6302398"/>
            <a:ext cx="2844800" cy="365125"/>
          </a:xfrm>
          <a:prstGeom prst="rect">
            <a:avLst/>
          </a:prstGeom>
        </p:spPr>
        <p:txBody>
          <a:bodyPr/>
          <a:lstStyle>
            <a:lvl1pPr>
              <a:defRPr sz="1467">
                <a:solidFill>
                  <a:schemeClr val="bg1"/>
                </a:solidFill>
              </a:defRPr>
            </a:lvl1pPr>
          </a:lstStyle>
          <a:p>
            <a:fld id="{A3A07675-469C-45AB-BB7E-5B96BD38514D}" type="datetime4">
              <a:rPr lang="ru-RU" smtClean="0"/>
              <a:pPr/>
              <a:t>7 октября 2025 г.</a:t>
            </a:fld>
            <a:endParaRPr lang="ru-RU" dirty="0"/>
          </a:p>
        </p:txBody>
      </p:sp>
      <p:pic>
        <p:nvPicPr>
          <p:cNvPr id="1027" name="Picture 3" descr="C:\Users\DЖЕM\Desktop\росс 2.png"/>
          <p:cNvPicPr>
            <a:picLocks noChangeAspect="1" noChangeArrowheads="1"/>
          </p:cNvPicPr>
          <p:nvPr userDrawn="1"/>
        </p:nvPicPr>
        <p:blipFill>
          <a:blip r:embed="rId2"/>
          <a:srcRect/>
          <a:stretch>
            <a:fillRect/>
          </a:stretch>
        </p:blipFill>
        <p:spPr bwMode="auto">
          <a:xfrm>
            <a:off x="433899" y="416965"/>
            <a:ext cx="3280835" cy="440267"/>
          </a:xfrm>
          <a:prstGeom prst="rect">
            <a:avLst/>
          </a:prstGeom>
          <a:noFill/>
        </p:spPr>
      </p:pic>
      <p:pic>
        <p:nvPicPr>
          <p:cNvPr id="14" name="Picture 2" descr="C:\Users\DЖЕM\Desktop\12.png"/>
          <p:cNvPicPr>
            <a:picLocks noChangeAspect="1" noChangeArrowheads="1"/>
          </p:cNvPicPr>
          <p:nvPr userDrawn="1"/>
        </p:nvPicPr>
        <p:blipFill>
          <a:blip r:embed="rId3"/>
          <a:srcRect/>
          <a:stretch>
            <a:fillRect/>
          </a:stretch>
        </p:blipFill>
        <p:spPr bwMode="auto">
          <a:xfrm>
            <a:off x="6810496" y="2"/>
            <a:ext cx="5381505" cy="6857999"/>
          </a:xfrm>
          <a:prstGeom prst="rect">
            <a:avLst/>
          </a:prstGeom>
          <a:noFill/>
        </p:spPr>
      </p:pic>
    </p:spTree>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Текстовый слайд с заголовком и подзаголовком в одну строку и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7"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1143008"/>
          </a:xfrm>
          <a:prstGeom prst="rect">
            <a:avLst/>
          </a:prstGeom>
        </p:spPr>
        <p:txBody>
          <a:bodyPr>
            <a:noAutofit/>
          </a:bodyPr>
          <a:lstStyle>
            <a:lvl1pPr algn="l">
              <a:lnSpc>
                <a:spcPts val="2933"/>
              </a:lnSpc>
              <a:defRPr sz="2933" b="0" cap="none" baseline="0">
                <a:solidFill>
                  <a:schemeClr val="tx1">
                    <a:lumMod val="50000"/>
                  </a:schemeClr>
                </a:solidFill>
              </a:defRPr>
            </a:lvl1pPr>
          </a:lstStyle>
          <a:p>
            <a:r>
              <a:rPr lang="ru-RU" dirty="0"/>
              <a:t>Слайд с буллитами и списками</a:t>
            </a: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8" name="Текст 12"/>
          <p:cNvSpPr>
            <a:spLocks noGrp="1"/>
          </p:cNvSpPr>
          <p:nvPr>
            <p:ph type="body" sz="quarter" idx="13" hasCustomPrompt="1"/>
          </p:nvPr>
        </p:nvSpPr>
        <p:spPr>
          <a:xfrm>
            <a:off x="285710" y="2016803"/>
            <a:ext cx="5619789" cy="1126445"/>
          </a:xfrm>
          <a:prstGeom prst="rect">
            <a:avLst/>
          </a:prstGeom>
        </p:spPr>
        <p:txBody>
          <a:bodyPr/>
          <a:lstStyle>
            <a:lvl1pPr marL="191995" marR="0" indent="-191995" algn="l" defTabSz="1219170" rtl="0" eaLnBrk="1" fontAlgn="auto" latinLnBrk="0" hangingPunct="1">
              <a:lnSpc>
                <a:spcPct val="100000"/>
              </a:lnSpc>
              <a:spcBef>
                <a:spcPts val="0"/>
              </a:spcBef>
              <a:spcAft>
                <a:spcPts val="0"/>
              </a:spcAft>
              <a:buClr>
                <a:srgbClr val="990032"/>
              </a:buClr>
              <a:buSzTx/>
              <a:buFont typeface="+mj-lt"/>
              <a:buAutoNum type="arabicPeriod"/>
              <a:tabLst/>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en-US" dirty="0"/>
              <a:t> dolor sit </a:t>
            </a:r>
            <a:r>
              <a:rPr lang="en-US" dirty="0" err="1"/>
              <a:t>amet</a:t>
            </a:r>
            <a:r>
              <a:rPr lang="ru-RU" dirty="0"/>
              <a:t>.</a:t>
            </a:r>
          </a:p>
          <a:p>
            <a:pPr lvl="0"/>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ru-RU" dirty="0"/>
              <a:t>.</a:t>
            </a:r>
          </a:p>
        </p:txBody>
      </p:sp>
      <p:sp>
        <p:nvSpPr>
          <p:cNvPr id="53" name="Текст 12"/>
          <p:cNvSpPr>
            <a:spLocks noGrp="1"/>
          </p:cNvSpPr>
          <p:nvPr>
            <p:ph type="body" sz="quarter" idx="15" hasCustomPrompt="1"/>
          </p:nvPr>
        </p:nvSpPr>
        <p:spPr>
          <a:xfrm>
            <a:off x="285710" y="1619237"/>
            <a:ext cx="5619789" cy="381003"/>
          </a:xfrm>
          <a:prstGeom prst="rect">
            <a:avLst/>
          </a:prstGeom>
        </p:spPr>
        <p:txBody>
          <a:bodyPr/>
          <a:lstStyle>
            <a:lvl1pPr marL="0" indent="0" algn="l">
              <a:lnSpc>
                <a:spcPct val="100000"/>
              </a:lnSpc>
              <a:spcBef>
                <a:spcPts val="0"/>
              </a:spcBef>
              <a:spcAft>
                <a:spcPts val="0"/>
              </a:spcAft>
              <a:buFontTx/>
              <a:buNone/>
              <a:defRPr sz="1600">
                <a:solidFill>
                  <a:srgbClr val="990032"/>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Заголовок примера со списками</a:t>
            </a:r>
          </a:p>
        </p:txBody>
      </p:sp>
      <p:sp>
        <p:nvSpPr>
          <p:cNvPr id="54" name="Текст 12"/>
          <p:cNvSpPr>
            <a:spLocks noGrp="1"/>
          </p:cNvSpPr>
          <p:nvPr>
            <p:ph type="body" sz="quarter" idx="16" hasCustomPrompt="1"/>
          </p:nvPr>
        </p:nvSpPr>
        <p:spPr>
          <a:xfrm>
            <a:off x="285709" y="4493563"/>
            <a:ext cx="3714776" cy="1507448"/>
          </a:xfrm>
          <a:prstGeom prst="rect">
            <a:avLst/>
          </a:prstGeom>
        </p:spPr>
        <p:txBody>
          <a:bodyPr/>
          <a:lstStyle>
            <a:lvl1pPr marL="143996" marR="0" indent="-143996" algn="l" defTabSz="1219170" rtl="0" eaLnBrk="1" fontAlgn="auto" latinLnBrk="0" hangingPunct="1">
              <a:lnSpc>
                <a:spcPct val="100000"/>
              </a:lnSpc>
              <a:spcBef>
                <a:spcPts val="0"/>
              </a:spcBef>
              <a:spcAft>
                <a:spcPts val="0"/>
              </a:spcAft>
              <a:buClrTx/>
              <a:buSzTx/>
              <a:buFontTx/>
              <a:buBlip>
                <a:blip r:embed="rId3"/>
              </a:buBlip>
              <a:tabLst/>
              <a:defRPr sz="1067">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en-US" dirty="0"/>
              <a:t> dolor sit </a:t>
            </a:r>
            <a:r>
              <a:rPr lang="en-US" dirty="0" err="1"/>
              <a:t>amet</a:t>
            </a:r>
            <a:endParaRPr lang="ru-RU" dirty="0"/>
          </a:p>
          <a:p>
            <a:pPr marL="143996" marR="0" lvl="0" indent="-143996" algn="l" defTabSz="1219170" rtl="0" eaLnBrk="1" fontAlgn="auto" latinLnBrk="0" hangingPunct="1">
              <a:lnSpc>
                <a:spcPct val="100000"/>
              </a:lnSpc>
              <a:spcBef>
                <a:spcPts val="0"/>
              </a:spcBef>
              <a:spcAft>
                <a:spcPts val="0"/>
              </a:spcAft>
              <a:buClrTx/>
              <a:buSzTx/>
              <a:buFontTx/>
              <a:buBlip>
                <a:blip r:embed="rId3"/>
              </a:buBlip>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en-US" dirty="0"/>
              <a:t> dolor sit </a:t>
            </a:r>
            <a:r>
              <a:rPr lang="en-US" dirty="0" err="1"/>
              <a:t>amet</a:t>
            </a:r>
            <a:r>
              <a:rPr lang="ru-RU" dirty="0"/>
              <a:t>. </a:t>
            </a:r>
            <a:r>
              <a:rPr lang="en-US" dirty="0" err="1"/>
              <a:t>Lorem</a:t>
            </a:r>
            <a:r>
              <a:rPr lang="en-US" dirty="0"/>
              <a:t> </a:t>
            </a:r>
            <a:r>
              <a:rPr lang="en-US" dirty="0" err="1"/>
              <a:t>ipsum</a:t>
            </a:r>
            <a:r>
              <a:rPr lang="en-US" dirty="0"/>
              <a:t> dolor sit</a:t>
            </a:r>
            <a:endParaRPr lang="ru-RU" dirty="0"/>
          </a:p>
          <a:p>
            <a:pPr lvl="0"/>
            <a:endParaRPr lang="ru-RU" dirty="0"/>
          </a:p>
        </p:txBody>
      </p:sp>
      <p:sp>
        <p:nvSpPr>
          <p:cNvPr id="55" name="Текст 12"/>
          <p:cNvSpPr>
            <a:spLocks noGrp="1"/>
          </p:cNvSpPr>
          <p:nvPr>
            <p:ph type="body" sz="quarter" idx="17" hasCustomPrompt="1"/>
          </p:nvPr>
        </p:nvSpPr>
        <p:spPr>
          <a:xfrm>
            <a:off x="285709" y="4095997"/>
            <a:ext cx="3714776" cy="381003"/>
          </a:xfrm>
          <a:prstGeom prst="rect">
            <a:avLst/>
          </a:prstGeom>
        </p:spPr>
        <p:txBody>
          <a:bodyPr/>
          <a:lstStyle>
            <a:lvl1pPr marL="0" indent="0" algn="l">
              <a:lnSpc>
                <a:spcPct val="100000"/>
              </a:lnSpc>
              <a:spcBef>
                <a:spcPts val="0"/>
              </a:spcBef>
              <a:spcAft>
                <a:spcPts val="0"/>
              </a:spcAft>
              <a:buFontTx/>
              <a:buNone/>
              <a:defRPr sz="1600">
                <a:solidFill>
                  <a:srgbClr val="990032"/>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Заголовок примера с буллитами 1</a:t>
            </a:r>
          </a:p>
        </p:txBody>
      </p:sp>
      <p:sp>
        <p:nvSpPr>
          <p:cNvPr id="56" name="Текст 12"/>
          <p:cNvSpPr>
            <a:spLocks noGrp="1"/>
          </p:cNvSpPr>
          <p:nvPr>
            <p:ph type="body" sz="quarter" idx="18" hasCustomPrompt="1"/>
          </p:nvPr>
        </p:nvSpPr>
        <p:spPr>
          <a:xfrm>
            <a:off x="2476475" y="3437160"/>
            <a:ext cx="7239051" cy="381003"/>
          </a:xfrm>
          <a:prstGeom prst="rect">
            <a:avLst/>
          </a:prstGeom>
        </p:spPr>
        <p:txBody>
          <a:bodyPr/>
          <a:lstStyle>
            <a:lvl1pPr marL="0" indent="0" algn="ctr">
              <a:lnSpc>
                <a:spcPct val="100000"/>
              </a:lnSpc>
              <a:spcBef>
                <a:spcPts val="0"/>
              </a:spcBef>
              <a:spcAft>
                <a:spcPts val="0"/>
              </a:spcAft>
              <a:buFontTx/>
              <a:buNone/>
              <a:defRPr sz="1600" baseline="0">
                <a:solidFill>
                  <a:srgbClr val="990032"/>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Правила взаимодействия с фирменным стилем</a:t>
            </a:r>
          </a:p>
        </p:txBody>
      </p:sp>
      <p:cxnSp>
        <p:nvCxnSpPr>
          <p:cNvPr id="57" name="Прямая соединительная линия 56"/>
          <p:cNvCxnSpPr/>
          <p:nvPr userDrawn="1"/>
        </p:nvCxnSpPr>
        <p:spPr>
          <a:xfrm>
            <a:off x="396795" y="3429000"/>
            <a:ext cx="11509496" cy="2117"/>
          </a:xfrm>
          <a:prstGeom prst="line">
            <a:avLst/>
          </a:prstGeom>
          <a:ln w="6350">
            <a:solidFill>
              <a:srgbClr val="990032"/>
            </a:solidFill>
          </a:ln>
        </p:spPr>
        <p:style>
          <a:lnRef idx="1">
            <a:schemeClr val="dk1"/>
          </a:lnRef>
          <a:fillRef idx="0">
            <a:schemeClr val="dk1"/>
          </a:fillRef>
          <a:effectRef idx="0">
            <a:schemeClr val="dk1"/>
          </a:effectRef>
          <a:fontRef idx="minor">
            <a:schemeClr val="tx1"/>
          </a:fontRef>
        </p:style>
      </p:cxnSp>
      <p:sp>
        <p:nvSpPr>
          <p:cNvPr id="81" name="Текст 12"/>
          <p:cNvSpPr>
            <a:spLocks noGrp="1"/>
          </p:cNvSpPr>
          <p:nvPr>
            <p:ph type="body" sz="quarter" idx="20" hasCustomPrompt="1"/>
          </p:nvPr>
        </p:nvSpPr>
        <p:spPr>
          <a:xfrm>
            <a:off x="4219699" y="4095997"/>
            <a:ext cx="3752603" cy="381003"/>
          </a:xfrm>
          <a:prstGeom prst="rect">
            <a:avLst/>
          </a:prstGeom>
        </p:spPr>
        <p:txBody>
          <a:bodyPr/>
          <a:lstStyle>
            <a:lvl1pPr marL="0" indent="0" algn="l">
              <a:lnSpc>
                <a:spcPct val="100000"/>
              </a:lnSpc>
              <a:spcBef>
                <a:spcPts val="0"/>
              </a:spcBef>
              <a:spcAft>
                <a:spcPts val="0"/>
              </a:spcAft>
              <a:buFontTx/>
              <a:buNone/>
              <a:defRPr sz="1600">
                <a:solidFill>
                  <a:srgbClr val="990032"/>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Заголовок примера с буллитами 2</a:t>
            </a:r>
          </a:p>
        </p:txBody>
      </p:sp>
      <p:sp>
        <p:nvSpPr>
          <p:cNvPr id="91" name="Текст 12"/>
          <p:cNvSpPr>
            <a:spLocks noGrp="1"/>
          </p:cNvSpPr>
          <p:nvPr>
            <p:ph type="body" sz="quarter" idx="22" hasCustomPrompt="1"/>
          </p:nvPr>
        </p:nvSpPr>
        <p:spPr>
          <a:xfrm>
            <a:off x="8191515" y="4095997"/>
            <a:ext cx="3714776" cy="381003"/>
          </a:xfrm>
          <a:prstGeom prst="rect">
            <a:avLst/>
          </a:prstGeom>
        </p:spPr>
        <p:txBody>
          <a:bodyPr/>
          <a:lstStyle>
            <a:lvl1pPr marL="0" indent="0" algn="l">
              <a:lnSpc>
                <a:spcPct val="100000"/>
              </a:lnSpc>
              <a:spcBef>
                <a:spcPts val="0"/>
              </a:spcBef>
              <a:spcAft>
                <a:spcPts val="0"/>
              </a:spcAft>
              <a:buFontTx/>
              <a:buNone/>
              <a:defRPr sz="1600">
                <a:solidFill>
                  <a:srgbClr val="990032"/>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Заголовок примера с буллитами 3</a:t>
            </a:r>
          </a:p>
        </p:txBody>
      </p:sp>
      <p:sp>
        <p:nvSpPr>
          <p:cNvPr id="92" name="Текст 12"/>
          <p:cNvSpPr>
            <a:spLocks noGrp="1"/>
          </p:cNvSpPr>
          <p:nvPr>
            <p:ph type="body" sz="quarter" idx="23" hasCustomPrompt="1"/>
          </p:nvPr>
        </p:nvSpPr>
        <p:spPr>
          <a:xfrm>
            <a:off x="4219699" y="4477000"/>
            <a:ext cx="3752603" cy="1524011"/>
          </a:xfrm>
          <a:prstGeom prst="rect">
            <a:avLst/>
          </a:prstGeom>
        </p:spPr>
        <p:txBody>
          <a:bodyPr/>
          <a:lstStyle>
            <a:lvl1pPr marL="143996" marR="0" indent="-143996" algn="l" defTabSz="1219170" rtl="0" eaLnBrk="1" fontAlgn="auto" latinLnBrk="0" hangingPunct="1">
              <a:lnSpc>
                <a:spcPct val="100000"/>
              </a:lnSpc>
              <a:spcBef>
                <a:spcPts val="0"/>
              </a:spcBef>
              <a:spcAft>
                <a:spcPts val="0"/>
              </a:spcAft>
              <a:buClrTx/>
              <a:buSzTx/>
              <a:buFontTx/>
              <a:buBlip>
                <a:blip r:embed="rId3"/>
              </a:buBlip>
              <a:tabLst/>
              <a:defRPr sz="1067">
                <a:solidFill>
                  <a:schemeClr val="tx1">
                    <a:lumMod val="50000"/>
                  </a:schemeClr>
                </a:solidFill>
              </a:defRPr>
            </a:lvl1pPr>
            <a:lvl2pPr marL="300559" marR="0" indent="-158747" algn="l" defTabSz="1219170" rtl="0" eaLnBrk="1" fontAlgn="auto" latinLnBrk="0" hangingPunct="1">
              <a:lnSpc>
                <a:spcPct val="100000"/>
              </a:lnSpc>
              <a:spcBef>
                <a:spcPct val="20000"/>
              </a:spcBef>
              <a:spcAft>
                <a:spcPts val="0"/>
              </a:spcAft>
              <a:buClrTx/>
              <a:buSzTx/>
              <a:buFontTx/>
              <a:buBlip>
                <a:blip r:embed="rId3"/>
              </a:buBlip>
              <a:tabLst/>
              <a:defRPr sz="1067">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a:p>
            <a:pPr lvl="1"/>
            <a:r>
              <a:rPr lang="en-US" dirty="0" err="1"/>
              <a:t>Lorem</a:t>
            </a:r>
            <a:r>
              <a:rPr lang="en-US" dirty="0"/>
              <a:t> </a:t>
            </a:r>
            <a:r>
              <a:rPr lang="en-US" dirty="0" err="1"/>
              <a:t>ipsum</a:t>
            </a:r>
            <a:r>
              <a:rPr lang="en-US" dirty="0"/>
              <a:t> dolor sit </a:t>
            </a:r>
            <a:r>
              <a:rPr lang="en-US" dirty="0" err="1"/>
              <a:t>amet</a:t>
            </a:r>
            <a:endParaRPr lang="ru-RU" dirty="0"/>
          </a:p>
          <a:p>
            <a:pPr lvl="1"/>
            <a:r>
              <a:rPr lang="en-US" dirty="0" err="1"/>
              <a:t>Lorem</a:t>
            </a:r>
            <a:r>
              <a:rPr lang="en-US" dirty="0"/>
              <a:t> </a:t>
            </a:r>
            <a:r>
              <a:rPr lang="en-US" dirty="0" err="1"/>
              <a:t>ipsum</a:t>
            </a:r>
            <a:r>
              <a:rPr lang="en-US" dirty="0"/>
              <a:t> dolor sit </a:t>
            </a:r>
            <a:r>
              <a:rPr lang="en-US" dirty="0" err="1"/>
              <a:t>amet</a:t>
            </a:r>
            <a:endParaRPr lang="ru-RU" dirty="0"/>
          </a:p>
          <a:p>
            <a:pPr lvl="0"/>
            <a:r>
              <a:rPr lang="ru-RU"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endParaRPr lang="ru-RU" dirty="0"/>
          </a:p>
          <a:p>
            <a:pPr marL="143996" marR="0" lvl="0" indent="-143996" algn="l" defTabSz="1219170" rtl="0" eaLnBrk="1" fontAlgn="auto" latinLnBrk="0" hangingPunct="1">
              <a:lnSpc>
                <a:spcPct val="100000"/>
              </a:lnSpc>
              <a:spcBef>
                <a:spcPts val="0"/>
              </a:spcBef>
              <a:spcAft>
                <a:spcPts val="0"/>
              </a:spcAft>
              <a:buClrTx/>
              <a:buSzTx/>
              <a:buFontTx/>
              <a:buBlip>
                <a:blip r:embed="rId3"/>
              </a:buBlip>
              <a:tabLst/>
              <a:defRPr/>
            </a:pPr>
            <a:endParaRPr lang="ru-RU" dirty="0"/>
          </a:p>
          <a:p>
            <a:pPr lvl="0"/>
            <a:endParaRPr lang="ru-RU" dirty="0"/>
          </a:p>
        </p:txBody>
      </p:sp>
      <p:sp>
        <p:nvSpPr>
          <p:cNvPr id="93" name="Текст 12"/>
          <p:cNvSpPr>
            <a:spLocks noGrp="1"/>
          </p:cNvSpPr>
          <p:nvPr>
            <p:ph type="body" sz="quarter" idx="24" hasCustomPrompt="1"/>
          </p:nvPr>
        </p:nvSpPr>
        <p:spPr>
          <a:xfrm>
            <a:off x="8191515" y="4477000"/>
            <a:ext cx="3714776" cy="1524011"/>
          </a:xfrm>
          <a:prstGeom prst="rect">
            <a:avLst/>
          </a:prstGeom>
        </p:spPr>
        <p:txBody>
          <a:bodyPr/>
          <a:lstStyle>
            <a:lvl1pPr marL="143996" marR="0" indent="-143996" algn="l" defTabSz="1219170" rtl="0" eaLnBrk="1" fontAlgn="auto" latinLnBrk="0" hangingPunct="1">
              <a:lnSpc>
                <a:spcPct val="100000"/>
              </a:lnSpc>
              <a:spcBef>
                <a:spcPts val="0"/>
              </a:spcBef>
              <a:spcAft>
                <a:spcPts val="0"/>
              </a:spcAft>
              <a:buClrTx/>
              <a:buSzTx/>
              <a:buFontTx/>
              <a:buBlip>
                <a:blip r:embed="rId3"/>
              </a:buBlip>
              <a:tabLst/>
              <a:defRPr sz="1067">
                <a:solidFill>
                  <a:schemeClr val="tx1">
                    <a:lumMod val="50000"/>
                  </a:schemeClr>
                </a:solidFill>
              </a:defRPr>
            </a:lvl1pPr>
            <a:lvl2pPr marL="292093" marR="0" indent="-158747" algn="l" defTabSz="1219170" rtl="0" eaLnBrk="1" fontAlgn="auto" latinLnBrk="0" hangingPunct="1">
              <a:lnSpc>
                <a:spcPct val="100000"/>
              </a:lnSpc>
              <a:spcBef>
                <a:spcPct val="20000"/>
              </a:spcBef>
              <a:spcAft>
                <a:spcPts val="0"/>
              </a:spcAft>
              <a:buClrTx/>
              <a:buSzTx/>
              <a:buFontTx/>
              <a:buBlip>
                <a:blip r:embed="rId3"/>
              </a:buBlip>
              <a:tabLst/>
              <a:defRPr sz="1067">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a:p>
            <a:pPr lvl="1"/>
            <a:r>
              <a:rPr lang="en-US" dirty="0" err="1"/>
              <a:t>Lorem</a:t>
            </a:r>
            <a:r>
              <a:rPr lang="en-US" dirty="0"/>
              <a:t> </a:t>
            </a:r>
            <a:r>
              <a:rPr lang="en-US" dirty="0" err="1"/>
              <a:t>ipsum</a:t>
            </a:r>
            <a:r>
              <a:rPr lang="en-US" dirty="0"/>
              <a:t> dolor sit </a:t>
            </a:r>
            <a:r>
              <a:rPr lang="en-US" dirty="0" err="1"/>
              <a:t>amet</a:t>
            </a:r>
            <a:endParaRPr lang="ru-RU" dirty="0"/>
          </a:p>
          <a:p>
            <a:pPr lvl="1"/>
            <a:r>
              <a:rPr lang="en-US" dirty="0" err="1"/>
              <a:t>Lorem</a:t>
            </a:r>
            <a:r>
              <a:rPr lang="en-US" dirty="0"/>
              <a:t> </a:t>
            </a:r>
            <a:r>
              <a:rPr lang="en-US" dirty="0" err="1"/>
              <a:t>ipsum</a:t>
            </a:r>
            <a:r>
              <a:rPr lang="en-US" dirty="0"/>
              <a:t> dolor sit </a:t>
            </a:r>
            <a:r>
              <a:rPr lang="en-US" dirty="0" err="1"/>
              <a:t>amet</a:t>
            </a:r>
            <a:endParaRPr lang="ru-RU" dirty="0"/>
          </a:p>
          <a:p>
            <a:pPr lvl="0"/>
            <a:endParaRPr lang="ru-RU" dirty="0"/>
          </a:p>
        </p:txBody>
      </p:sp>
      <p:sp>
        <p:nvSpPr>
          <p:cNvPr id="104" name="Текст 12"/>
          <p:cNvSpPr>
            <a:spLocks noGrp="1"/>
          </p:cNvSpPr>
          <p:nvPr>
            <p:ph type="body" sz="quarter" idx="25" hasCustomPrompt="1"/>
          </p:nvPr>
        </p:nvSpPr>
        <p:spPr>
          <a:xfrm>
            <a:off x="6286502" y="2016803"/>
            <a:ext cx="5619789" cy="1126445"/>
          </a:xfrm>
          <a:prstGeom prst="rect">
            <a:avLst/>
          </a:prstGeom>
        </p:spPr>
        <p:txBody>
          <a:bodyPr/>
          <a:lstStyle>
            <a:lvl1pPr marL="191995" marR="0" indent="-191995" algn="l" defTabSz="1219170" rtl="0" eaLnBrk="1" fontAlgn="auto" latinLnBrk="0" hangingPunct="1">
              <a:lnSpc>
                <a:spcPct val="100000"/>
              </a:lnSpc>
              <a:spcBef>
                <a:spcPts val="0"/>
              </a:spcBef>
              <a:spcAft>
                <a:spcPts val="0"/>
              </a:spcAft>
              <a:buClr>
                <a:srgbClr val="990032"/>
              </a:buClr>
              <a:buSzTx/>
              <a:buFont typeface="+mj-lt"/>
              <a:buAutoNum type="arabicPeriod"/>
              <a:tabLst/>
              <a:defRPr sz="1200">
                <a:solidFill>
                  <a:schemeClr val="tx1">
                    <a:lumMod val="50000"/>
                  </a:schemeClr>
                </a:solidFill>
              </a:defRPr>
            </a:lvl1pPr>
            <a:lvl2pPr marL="484705" indent="-304792">
              <a:buFont typeface="+mj-lt"/>
              <a:buNone/>
              <a:defRPr sz="1200">
                <a:solidFill>
                  <a:srgbClr val="000000"/>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en-US" dirty="0"/>
              <a:t> dolor sit </a:t>
            </a:r>
            <a:r>
              <a:rPr lang="en-US" dirty="0" err="1"/>
              <a:t>amet</a:t>
            </a:r>
            <a:r>
              <a:rPr lang="ru-RU" dirty="0"/>
              <a:t>.</a:t>
            </a:r>
            <a:endParaRPr lang="en-US" dirty="0"/>
          </a:p>
          <a:p>
            <a:pPr lvl="1"/>
            <a:r>
              <a:rPr lang="en-US" dirty="0"/>
              <a:t>1</a:t>
            </a:r>
            <a:r>
              <a:rPr lang="ru-RU" dirty="0"/>
              <a:t>.1. </a:t>
            </a:r>
            <a:r>
              <a:rPr lang="en-US" dirty="0" err="1"/>
              <a:t>Nipsum</a:t>
            </a:r>
            <a:r>
              <a:rPr lang="en-US" dirty="0"/>
              <a:t> dolor</a:t>
            </a:r>
            <a:endParaRPr lang="ru-RU" dirty="0"/>
          </a:p>
          <a:p>
            <a:pPr lvl="1"/>
            <a:r>
              <a:rPr lang="en-US" dirty="0"/>
              <a:t>1</a:t>
            </a:r>
            <a:r>
              <a:rPr lang="ru-RU" dirty="0"/>
              <a:t>.2. </a:t>
            </a:r>
            <a:r>
              <a:rPr lang="en-US" dirty="0"/>
              <a:t>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ru-RU" dirty="0"/>
              <a:t>.</a:t>
            </a:r>
            <a:r>
              <a:rPr lang="en-US" dirty="0"/>
              <a:t> </a:t>
            </a:r>
            <a:r>
              <a:rPr lang="en-US" dirty="0" err="1"/>
              <a:t>Lorem</a:t>
            </a:r>
            <a:r>
              <a:rPr lang="en-US" dirty="0"/>
              <a:t> </a:t>
            </a:r>
            <a:r>
              <a:rPr lang="en-US" dirty="0" err="1"/>
              <a:t>ipsum</a:t>
            </a:r>
            <a:r>
              <a:rPr lang="ru-RU" dirty="0"/>
              <a:t>.</a:t>
            </a:r>
          </a:p>
        </p:txBody>
      </p:sp>
    </p:spTree>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и подзаголовком в одну строку">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666755"/>
          </a:xfrm>
          <a:prstGeom prst="rect">
            <a:avLst/>
          </a:prstGeom>
        </p:spPr>
        <p:txBody>
          <a:bodyPr>
            <a:noAutofit/>
          </a:bodyPr>
          <a:lstStyle>
            <a:lvl1pPr algn="l">
              <a:lnSpc>
                <a:spcPts val="4267"/>
              </a:lnSpc>
              <a:defRPr sz="3867" b="0" cap="none" baseline="0">
                <a:solidFill>
                  <a:schemeClr val="tx1">
                    <a:lumMod val="50000"/>
                  </a:schemeClr>
                </a:solidFill>
              </a:defRPr>
            </a:lvl1pPr>
          </a:lstStyle>
          <a:p>
            <a:r>
              <a:rPr lang="ru-RU" dirty="0"/>
              <a:t>Поручение от СД</a:t>
            </a:r>
          </a:p>
        </p:txBody>
      </p:sp>
      <p:sp>
        <p:nvSpPr>
          <p:cNvPr id="10" name="Текст 9"/>
          <p:cNvSpPr>
            <a:spLocks noGrp="1"/>
          </p:cNvSpPr>
          <p:nvPr>
            <p:ph type="body" sz="quarter" idx="11" hasCustomPrompt="1"/>
          </p:nvPr>
        </p:nvSpPr>
        <p:spPr>
          <a:xfrm>
            <a:off x="285710" y="1047733"/>
            <a:ext cx="11620581" cy="666755"/>
          </a:xfrm>
          <a:prstGeom prst="rect">
            <a:avLst/>
          </a:prstGeom>
        </p:spPr>
        <p:txBody>
          <a:bodyPr/>
          <a:lstStyle>
            <a:lvl1pPr marL="0" indent="0">
              <a:buNone/>
              <a:defRPr sz="1600" baseline="0">
                <a:solidFill>
                  <a:srgbClr val="990032"/>
                </a:solidFill>
                <a:latin typeface="+mj-l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consectetuer</a:t>
            </a:r>
            <a:r>
              <a:rPr lang="en-US" dirty="0"/>
              <a:t> </a:t>
            </a:r>
            <a:r>
              <a:rPr lang="en-US" dirty="0" err="1"/>
              <a:t>adipiscing</a:t>
            </a:r>
            <a:r>
              <a:rPr lang="en-US" dirty="0"/>
              <a:t> </a:t>
            </a:r>
            <a:r>
              <a:rPr lang="en-US" dirty="0" err="1"/>
              <a:t>elit</a:t>
            </a:r>
            <a:endParaRPr lang="ru-RU" dirty="0"/>
          </a:p>
        </p:txBody>
      </p:sp>
      <p:sp>
        <p:nvSpPr>
          <p:cNvPr id="13" name="Текст 12"/>
          <p:cNvSpPr>
            <a:spLocks noGrp="1"/>
          </p:cNvSpPr>
          <p:nvPr>
            <p:ph type="body" sz="quarter" idx="12" hasCustomPrompt="1"/>
          </p:nvPr>
        </p:nvSpPr>
        <p:spPr>
          <a:xfrm>
            <a:off x="285710" y="2095491"/>
            <a:ext cx="11620581" cy="20955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a:p>
            <a:pPr lvl="0"/>
            <a:endParaRPr lang="ru-RU" dirty="0"/>
          </a:p>
          <a:p>
            <a:pPr lvl="0"/>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a:t>
            </a:r>
            <a:r>
              <a:rPr lang="en-US" dirty="0" err="1"/>
              <a:t>dolore</a:t>
            </a:r>
            <a:r>
              <a:rPr lang="en-US" dirty="0"/>
              <a:t> </a:t>
            </a:r>
            <a:r>
              <a:rPr lang="en-US" dirty="0" err="1"/>
              <a:t>te</a:t>
            </a:r>
            <a:r>
              <a:rPr lang="en-US" dirty="0"/>
              <a:t> </a:t>
            </a:r>
            <a:r>
              <a:rPr lang="en-US" dirty="0" err="1"/>
              <a:t>feugait</a:t>
            </a:r>
            <a:r>
              <a:rPr lang="en-US" dirty="0"/>
              <a:t> </a:t>
            </a:r>
            <a:r>
              <a:rPr lang="en-US" dirty="0" err="1"/>
              <a:t>nulla</a:t>
            </a:r>
            <a:r>
              <a:rPr lang="en-US" dirty="0"/>
              <a:t> </a:t>
            </a:r>
            <a:r>
              <a:rPr lang="en-US" dirty="0" err="1"/>
              <a:t>facilisicommodo</a:t>
            </a:r>
            <a:r>
              <a:rPr lang="en-US" dirty="0"/>
              <a:t> </a:t>
            </a:r>
            <a:r>
              <a:rPr lang="en-US" dirty="0" err="1"/>
              <a:t>consequat</a:t>
            </a:r>
            <a:r>
              <a:rPr lang="en-US" dirty="0"/>
              <a:t>.</a:t>
            </a:r>
            <a:endParaRPr lang="ru-RU" dirty="0"/>
          </a:p>
        </p:txBody>
      </p:sp>
      <p:sp>
        <p:nvSpPr>
          <p:cNvPr id="12"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14"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15" name="Текст 12"/>
          <p:cNvSpPr>
            <a:spLocks noGrp="1"/>
          </p:cNvSpPr>
          <p:nvPr>
            <p:ph type="body" sz="quarter" idx="13" hasCustomPrompt="1"/>
          </p:nvPr>
        </p:nvSpPr>
        <p:spPr>
          <a:xfrm>
            <a:off x="283059" y="4762509"/>
            <a:ext cx="5050936" cy="857256"/>
          </a:xfrm>
          <a:prstGeom prst="rect">
            <a:avLst/>
          </a:prstGeom>
        </p:spPr>
        <p:txBody>
          <a:bodyPr/>
          <a:lstStyle>
            <a:lvl1pPr marL="0" indent="0">
              <a:lnSpc>
                <a:spcPct val="100000"/>
              </a:lnSpc>
              <a:buFont typeface="+mj-lt"/>
              <a:buNone/>
              <a:defRPr sz="1200" baseline="0">
                <a:solidFill>
                  <a:srgbClr val="989898"/>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Ответственные: Иванов И.И.</a:t>
            </a:r>
          </a:p>
          <a:p>
            <a:pPr lvl="0"/>
            <a:r>
              <a:rPr lang="ru-RU" dirty="0"/>
              <a:t>Срок: 10.08.2020 </a:t>
            </a:r>
          </a:p>
        </p:txBody>
      </p:sp>
    </p:spTree>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Текстовый слайд с заголовком и подзаголовком в одну строку">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666755"/>
          </a:xfrm>
          <a:prstGeom prst="rect">
            <a:avLst/>
          </a:prstGeom>
        </p:spPr>
        <p:txBody>
          <a:bodyPr>
            <a:noAutofit/>
          </a:bodyPr>
          <a:lstStyle>
            <a:lvl1pPr algn="l">
              <a:lnSpc>
                <a:spcPts val="4267"/>
              </a:lnSpc>
              <a:defRPr sz="3867" b="0" cap="none" baseline="0">
                <a:solidFill>
                  <a:schemeClr val="tx1">
                    <a:lumMod val="50000"/>
                  </a:schemeClr>
                </a:solidFill>
              </a:defRPr>
            </a:lvl1pPr>
          </a:lstStyle>
          <a:p>
            <a:r>
              <a:rPr lang="ru-RU" dirty="0"/>
              <a:t>Слайд с проектом решения</a:t>
            </a:r>
          </a:p>
        </p:txBody>
      </p:sp>
      <p:sp>
        <p:nvSpPr>
          <p:cNvPr id="13" name="Текст 12"/>
          <p:cNvSpPr>
            <a:spLocks noGrp="1"/>
          </p:cNvSpPr>
          <p:nvPr>
            <p:ph type="body" sz="quarter" idx="12" hasCustomPrompt="1"/>
          </p:nvPr>
        </p:nvSpPr>
        <p:spPr>
          <a:xfrm>
            <a:off x="285710" y="2095491"/>
            <a:ext cx="11620581" cy="2095515"/>
          </a:xfrm>
          <a:prstGeom prst="rect">
            <a:avLst/>
          </a:prstGeom>
        </p:spPr>
        <p:txBody>
          <a:bodyPr/>
          <a:lstStyle>
            <a:lvl1pPr marL="304792" marR="0" indent="-304792" algn="l" defTabSz="1219170" rtl="0" eaLnBrk="1" fontAlgn="auto" latinLnBrk="0" hangingPunct="1">
              <a:lnSpc>
                <a:spcPct val="100000"/>
              </a:lnSpc>
              <a:spcBef>
                <a:spcPct val="20000"/>
              </a:spcBef>
              <a:spcAft>
                <a:spcPts val="0"/>
              </a:spcAft>
              <a:buClrTx/>
              <a:buSzTx/>
              <a:buFont typeface="+mj-lt"/>
              <a:buNone/>
              <a:tabLst/>
              <a:defRPr sz="1600">
                <a:solidFill>
                  <a:schemeClr val="tx1">
                    <a:lumMod val="50000"/>
                  </a:schemeClr>
                </a:solidFill>
              </a:defRPr>
            </a:lvl1pPr>
            <a:lvl2pPr marL="838179" indent="-228594">
              <a:buFont typeface="+mj-lt"/>
              <a:buNone/>
              <a:defRPr sz="1600">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1"/>
            <a:r>
              <a:rPr lang="ru-RU" dirty="0"/>
              <a:t>1.  </a:t>
            </a:r>
            <a:r>
              <a:rPr lang="en-US" dirty="0" err="1"/>
              <a:t>Lorem</a:t>
            </a:r>
            <a:r>
              <a:rPr lang="en-US" dirty="0"/>
              <a:t> </a:t>
            </a:r>
            <a:r>
              <a:rPr lang="en-US" dirty="0" err="1"/>
              <a:t>ipsum</a:t>
            </a:r>
            <a:r>
              <a:rPr lang="en-US" dirty="0"/>
              <a:t> dolor sit </a:t>
            </a:r>
            <a:r>
              <a:rPr lang="en-US" dirty="0" err="1"/>
              <a:t>amet</a:t>
            </a:r>
            <a:r>
              <a:rPr lang="ru-RU" dirty="0"/>
              <a:t>.                           		</a:t>
            </a:r>
          </a:p>
          <a:p>
            <a:pPr marL="304792" marR="0" lvl="0" indent="-304792" algn="l" defTabSz="1219170" rtl="0" eaLnBrk="1" fontAlgn="auto" latinLnBrk="0" hangingPunct="1">
              <a:lnSpc>
                <a:spcPct val="100000"/>
              </a:lnSpc>
              <a:spcBef>
                <a:spcPct val="20000"/>
              </a:spcBef>
              <a:spcAft>
                <a:spcPts val="0"/>
              </a:spcAft>
              <a:buClrTx/>
              <a:buSzTx/>
              <a:buFont typeface="+mj-lt"/>
              <a:buNone/>
              <a:tabLst/>
              <a:defRPr/>
            </a:pPr>
            <a:r>
              <a:rPr lang="ru-RU"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endParaRPr lang="ru-RU" dirty="0"/>
          </a:p>
          <a:p>
            <a:pPr lvl="0"/>
            <a:endParaRPr lang="ru-RU" dirty="0"/>
          </a:p>
          <a:p>
            <a:pPr lvl="1"/>
            <a:r>
              <a:rPr lang="ru-RU" dirty="0"/>
              <a:t>2.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ru-RU" dirty="0"/>
              <a:t>.</a:t>
            </a:r>
          </a:p>
          <a:p>
            <a:pPr lvl="0"/>
            <a:r>
              <a:rPr lang="ru-RU"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a:t>
            </a:r>
            <a:r>
              <a:rPr lang="en-US" dirty="0" err="1"/>
              <a:t>dolore</a:t>
            </a:r>
            <a:r>
              <a:rPr lang="en-US" dirty="0"/>
              <a:t> </a:t>
            </a:r>
            <a:r>
              <a:rPr lang="en-US" dirty="0" err="1"/>
              <a:t>te</a:t>
            </a:r>
            <a:r>
              <a:rPr lang="en-US" dirty="0"/>
              <a:t> </a:t>
            </a:r>
            <a:r>
              <a:rPr lang="en-US" dirty="0" err="1"/>
              <a:t>feugait</a:t>
            </a:r>
            <a:r>
              <a:rPr lang="en-US" dirty="0"/>
              <a:t> </a:t>
            </a:r>
            <a:r>
              <a:rPr lang="en-US" dirty="0" err="1"/>
              <a:t>nulla</a:t>
            </a:r>
            <a:r>
              <a:rPr lang="en-US" dirty="0"/>
              <a:t> </a:t>
            </a:r>
            <a:r>
              <a:rPr lang="en-US" dirty="0" err="1"/>
              <a:t>facilisicommodo</a:t>
            </a:r>
            <a:r>
              <a:rPr lang="en-US" dirty="0"/>
              <a:t> </a:t>
            </a:r>
            <a:r>
              <a:rPr lang="en-US" dirty="0" err="1"/>
              <a:t>consequat</a:t>
            </a:r>
            <a:r>
              <a:rPr lang="en-US" dirty="0"/>
              <a:t>.</a:t>
            </a:r>
            <a:endParaRPr lang="ru-RU" dirty="0"/>
          </a:p>
        </p:txBody>
      </p:sp>
      <p:sp>
        <p:nvSpPr>
          <p:cNvPr id="12"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14"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15" name="Текст 12"/>
          <p:cNvSpPr>
            <a:spLocks noGrp="1"/>
          </p:cNvSpPr>
          <p:nvPr>
            <p:ph type="body" sz="quarter" idx="13" hasCustomPrompt="1"/>
          </p:nvPr>
        </p:nvSpPr>
        <p:spPr>
          <a:xfrm>
            <a:off x="283059" y="4762509"/>
            <a:ext cx="5050936" cy="857256"/>
          </a:xfrm>
          <a:prstGeom prst="rect">
            <a:avLst/>
          </a:prstGeom>
        </p:spPr>
        <p:txBody>
          <a:bodyPr/>
          <a:lstStyle>
            <a:lvl1pPr marL="0" indent="0">
              <a:lnSpc>
                <a:spcPct val="100000"/>
              </a:lnSpc>
              <a:buFont typeface="+mj-lt"/>
              <a:buNone/>
              <a:defRPr sz="1200" baseline="0">
                <a:solidFill>
                  <a:srgbClr val="989898"/>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ru-RU" dirty="0"/>
              <a:t>Ответственные: Иванов И.И.</a:t>
            </a:r>
          </a:p>
          <a:p>
            <a:pPr lvl="0"/>
            <a:r>
              <a:rPr lang="ru-RU" dirty="0"/>
              <a:t>Срок: 10.08.2020 </a:t>
            </a:r>
          </a:p>
        </p:txBody>
      </p:sp>
    </p:spTree>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Текстовый слайд с заголовком и подзаголовком в одну строку">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666755"/>
          </a:xfrm>
          <a:prstGeom prst="rect">
            <a:avLst/>
          </a:prstGeom>
        </p:spPr>
        <p:txBody>
          <a:bodyPr>
            <a:noAutofit/>
          </a:bodyPr>
          <a:lstStyle>
            <a:lvl1pPr algn="l">
              <a:lnSpc>
                <a:spcPts val="4267"/>
              </a:lnSpc>
              <a:defRPr sz="3867" b="0" cap="none" baseline="0">
                <a:solidFill>
                  <a:schemeClr val="tx1">
                    <a:lumMod val="50000"/>
                  </a:schemeClr>
                </a:solidFill>
              </a:defRPr>
            </a:lvl1pPr>
          </a:lstStyle>
          <a:p>
            <a:r>
              <a:rPr lang="ru-RU" dirty="0"/>
              <a:t>Содержание</a:t>
            </a:r>
          </a:p>
        </p:txBody>
      </p:sp>
      <p:sp>
        <p:nvSpPr>
          <p:cNvPr id="13" name="Текст 12"/>
          <p:cNvSpPr>
            <a:spLocks noGrp="1"/>
          </p:cNvSpPr>
          <p:nvPr>
            <p:ph type="body" sz="quarter" idx="12" hasCustomPrompt="1"/>
          </p:nvPr>
        </p:nvSpPr>
        <p:spPr>
          <a:xfrm>
            <a:off x="285710" y="1238235"/>
            <a:ext cx="11620581" cy="4953035"/>
          </a:xfrm>
          <a:prstGeom prst="rect">
            <a:avLst/>
          </a:prstGeom>
        </p:spPr>
        <p:txBody>
          <a:bodyPr/>
          <a:lstStyle>
            <a:lvl1pPr marL="237061" indent="-237061">
              <a:lnSpc>
                <a:spcPts val="1867"/>
              </a:lnSpc>
              <a:buFont typeface="+mj-lt"/>
              <a:buAutoNum type="arabicPeriod"/>
              <a:defRPr sz="1600" baseline="0">
                <a:solidFill>
                  <a:schemeClr val="tx1">
                    <a:lumMod val="50000"/>
                  </a:schemeClr>
                </a:solidFill>
              </a:defRPr>
            </a:lvl1pPr>
            <a:lvl2pPr>
              <a:buFontTx/>
              <a:buNone/>
              <a:defRPr sz="1600">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endParaRPr lang="ru-RU" dirty="0"/>
          </a:p>
          <a:p>
            <a:pPr lvl="1"/>
            <a:r>
              <a:rPr lang="en-US" dirty="0"/>
              <a:t>2.1. </a:t>
            </a:r>
            <a:r>
              <a:rPr lang="en-US" dirty="0" err="1"/>
              <a:t>Nonummy</a:t>
            </a:r>
            <a:r>
              <a:rPr lang="en-US" dirty="0"/>
              <a:t> </a:t>
            </a:r>
            <a:r>
              <a:rPr lang="en-US" dirty="0" err="1"/>
              <a:t>nibh</a:t>
            </a:r>
            <a:r>
              <a:rPr lang="en-US" dirty="0"/>
              <a:t> </a:t>
            </a:r>
            <a:r>
              <a:rPr lang="en-US" dirty="0" err="1"/>
              <a:t>euismod</a:t>
            </a:r>
            <a:r>
              <a:rPr lang="en-US" dirty="0"/>
              <a:t> </a:t>
            </a:r>
            <a:endParaRPr lang="ru-RU" dirty="0"/>
          </a:p>
          <a:p>
            <a:pPr lvl="1"/>
            <a:r>
              <a:rPr lang="en-US" dirty="0"/>
              <a:t>2.2.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p>
          <a:p>
            <a:pPr lvl="0"/>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r>
              <a:rPr lang="en-US" dirty="0" err="1"/>
              <a:t>diam</a:t>
            </a:r>
            <a:endParaRPr lang="ru-RU" dirty="0"/>
          </a:p>
          <a:p>
            <a:pPr lvl="1"/>
            <a:r>
              <a:rPr lang="en-US" dirty="0"/>
              <a:t>3.1. </a:t>
            </a:r>
            <a:r>
              <a:rPr lang="en-US" dirty="0" err="1"/>
              <a:t>Nonummy</a:t>
            </a:r>
            <a:r>
              <a:rPr lang="en-US" dirty="0"/>
              <a:t> </a:t>
            </a:r>
            <a:r>
              <a:rPr lang="en-US" dirty="0" err="1"/>
              <a:t>nibh</a:t>
            </a:r>
            <a:r>
              <a:rPr lang="en-US" dirty="0"/>
              <a:t> </a:t>
            </a:r>
            <a:r>
              <a:rPr lang="en-US" dirty="0" err="1"/>
              <a:t>euismod</a:t>
            </a:r>
            <a:r>
              <a:rPr lang="en-US" dirty="0"/>
              <a:t> </a:t>
            </a:r>
            <a:endParaRPr lang="ru-RU" dirty="0"/>
          </a:p>
          <a:p>
            <a:pPr lvl="1"/>
            <a:r>
              <a:rPr lang="en-US" dirty="0"/>
              <a:t>3.2.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endParaRPr lang="ru-RU" dirty="0"/>
          </a:p>
          <a:p>
            <a:pPr lvl="1"/>
            <a:r>
              <a:rPr lang="en-US" dirty="0"/>
              <a:t>3.3. </a:t>
            </a:r>
            <a:r>
              <a:rPr lang="en-US" dirty="0" err="1"/>
              <a:t>Euismod</a:t>
            </a:r>
            <a:endParaRPr lang="ru-RU" dirty="0"/>
          </a:p>
          <a:p>
            <a:pPr lvl="1"/>
            <a:r>
              <a:rPr lang="en-US" dirty="0"/>
              <a:t>3.4.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p>
          <a:p>
            <a:pPr lvl="0"/>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a:t>
            </a:r>
          </a:p>
          <a:p>
            <a:pPr lvl="0"/>
            <a:r>
              <a:rPr lang="en-US" dirty="0"/>
              <a:t>Ex ea </a:t>
            </a:r>
            <a:r>
              <a:rPr lang="en-US" dirty="0" err="1"/>
              <a:t>commodo</a:t>
            </a:r>
            <a:r>
              <a:rPr lang="en-US" dirty="0"/>
              <a:t> </a:t>
            </a:r>
            <a:r>
              <a:rPr lang="en-US" dirty="0" err="1"/>
              <a:t>consequat</a:t>
            </a:r>
            <a:endParaRPr lang="ru-RU" dirty="0"/>
          </a:p>
        </p:txBody>
      </p:sp>
      <p:sp>
        <p:nvSpPr>
          <p:cNvPr id="12"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14"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Tree>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в две строки">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3" name="Текст 12"/>
          <p:cNvSpPr>
            <a:spLocks noGrp="1"/>
          </p:cNvSpPr>
          <p:nvPr>
            <p:ph type="body" sz="quarter" idx="12" hasCustomPrompt="1"/>
          </p:nvPr>
        </p:nvSpPr>
        <p:spPr>
          <a:xfrm>
            <a:off x="285710" y="1619251"/>
            <a:ext cx="11620581" cy="4476768"/>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a:p>
            <a:pPr lvl="0"/>
            <a:endParaRPr lang="ru-RU" dirty="0"/>
          </a:p>
          <a:p>
            <a:pPr lvl="0"/>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a:t>
            </a:r>
            <a:r>
              <a:rPr lang="en-US" dirty="0" err="1"/>
              <a:t>dolore</a:t>
            </a:r>
            <a:r>
              <a:rPr lang="en-US" dirty="0"/>
              <a:t> </a:t>
            </a:r>
            <a:r>
              <a:rPr lang="en-US" dirty="0" err="1"/>
              <a:t>te</a:t>
            </a:r>
            <a:r>
              <a:rPr lang="en-US" dirty="0"/>
              <a:t> </a:t>
            </a:r>
            <a:r>
              <a:rPr lang="en-US" dirty="0" err="1"/>
              <a:t>feugait</a:t>
            </a:r>
            <a:r>
              <a:rPr lang="en-US" dirty="0"/>
              <a:t> </a:t>
            </a:r>
            <a:r>
              <a:rPr lang="en-US" dirty="0" err="1"/>
              <a:t>nulla</a:t>
            </a:r>
            <a:r>
              <a:rPr lang="en-US" dirty="0"/>
              <a:t> </a:t>
            </a:r>
            <a:r>
              <a:rPr lang="en-US" dirty="0" err="1"/>
              <a:t>facilisicommodo</a:t>
            </a:r>
            <a:r>
              <a:rPr lang="en-US" dirty="0"/>
              <a:t> </a:t>
            </a:r>
            <a:r>
              <a:rPr lang="en-US" dirty="0" err="1"/>
              <a:t>consequat</a:t>
            </a:r>
            <a:r>
              <a:rPr lang="en-US" dirty="0"/>
              <a:t>.</a:t>
            </a:r>
            <a:endParaRPr lang="ru-RU" dirty="0"/>
          </a:p>
        </p:txBody>
      </p:sp>
      <p:sp>
        <p:nvSpPr>
          <p:cNvPr id="8"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Заголовок                                                                                      в две строки</a:t>
            </a:r>
          </a:p>
        </p:txBody>
      </p:sp>
      <p:sp>
        <p:nvSpPr>
          <p:cNvPr id="9"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12"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Tree>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Текстовый слайд с заголовком в две строки">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8"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Пример слайда с графиком реализации проекта</a:t>
            </a:r>
          </a:p>
        </p:txBody>
      </p:sp>
      <p:sp>
        <p:nvSpPr>
          <p:cNvPr id="9"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12"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10" name="Таблица 9"/>
          <p:cNvSpPr>
            <a:spLocks noGrp="1"/>
          </p:cNvSpPr>
          <p:nvPr>
            <p:ph type="tbl" sz="quarter" idx="13" hasCustomPrompt="1"/>
          </p:nvPr>
        </p:nvSpPr>
        <p:spPr>
          <a:xfrm>
            <a:off x="285751" y="1523987"/>
            <a:ext cx="11620500" cy="4572032"/>
          </a:xfrm>
          <a:prstGeom prst="rect">
            <a:avLst/>
          </a:prstGeom>
        </p:spPr>
        <p:txBody>
          <a:bodyPr/>
          <a:lstStyle>
            <a:lvl1pPr algn="ctr">
              <a:buNone/>
              <a:defRPr sz="1600">
                <a:solidFill>
                  <a:srgbClr val="989898"/>
                </a:solidFill>
              </a:defRPr>
            </a:lvl1pPr>
          </a:lstStyle>
          <a:p>
            <a:r>
              <a:rPr lang="ru-RU" dirty="0"/>
              <a:t>таблица</a:t>
            </a:r>
          </a:p>
        </p:txBody>
      </p:sp>
    </p:spTree>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и подзаголовком в одну строку и четырьмя колонками с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10" y="285728"/>
            <a:ext cx="9334565" cy="666755"/>
          </a:xfrm>
          <a:prstGeom prst="rect">
            <a:avLst/>
          </a:prstGeom>
        </p:spPr>
        <p:txBody>
          <a:bodyPr>
            <a:noAutofit/>
          </a:bodyPr>
          <a:lstStyle>
            <a:lvl1pPr algn="l">
              <a:lnSpc>
                <a:spcPts val="4267"/>
              </a:lnSpc>
              <a:defRPr sz="2933" b="0" cap="none" baseline="0">
                <a:solidFill>
                  <a:schemeClr val="tx1">
                    <a:lumMod val="50000"/>
                  </a:schemeClr>
                </a:solidFill>
              </a:defRPr>
            </a:lvl1pPr>
          </a:lstStyle>
          <a:p>
            <a:r>
              <a:rPr lang="ru-RU" dirty="0"/>
              <a:t>Заголовок 1</a:t>
            </a:r>
          </a:p>
        </p:txBody>
      </p:sp>
      <p:sp>
        <p:nvSpPr>
          <p:cNvPr id="10" name="Текст 9"/>
          <p:cNvSpPr>
            <a:spLocks noGrp="1"/>
          </p:cNvSpPr>
          <p:nvPr>
            <p:ph type="body" sz="quarter" idx="11" hasCustomPrompt="1"/>
          </p:nvPr>
        </p:nvSpPr>
        <p:spPr>
          <a:xfrm>
            <a:off x="285710" y="857233"/>
            <a:ext cx="9334565" cy="476249"/>
          </a:xfrm>
          <a:prstGeom prst="rect">
            <a:avLst/>
          </a:prstGeom>
        </p:spPr>
        <p:txBody>
          <a:bodyPr/>
          <a:lstStyle>
            <a:lvl1pPr>
              <a:buNone/>
              <a:defRPr sz="2133" baseline="0">
                <a:solidFill>
                  <a:schemeClr val="tx1">
                    <a:lumMod val="50000"/>
                  </a:schemeClr>
                </a:solidFill>
                <a:latin typeface="+mj-lt"/>
              </a:defRPr>
            </a:lvl1pPr>
          </a:lstStyle>
          <a:p>
            <a:pPr lvl="0"/>
            <a:r>
              <a:rPr lang="ru-RU" dirty="0"/>
              <a:t>Заголовок 2</a:t>
            </a:r>
          </a:p>
        </p:txBody>
      </p:sp>
      <p:sp>
        <p:nvSpPr>
          <p:cNvPr id="13" name="Текст 12"/>
          <p:cNvSpPr>
            <a:spLocks noGrp="1"/>
          </p:cNvSpPr>
          <p:nvPr>
            <p:ph type="body" sz="quarter" idx="12" hasCustomPrompt="1"/>
          </p:nvPr>
        </p:nvSpPr>
        <p:spPr>
          <a:xfrm>
            <a:off x="275956" y="4093472"/>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14" name="Рисунок 13"/>
          <p:cNvSpPr>
            <a:spLocks noGrp="1"/>
          </p:cNvSpPr>
          <p:nvPr>
            <p:ph type="pic" sz="quarter" idx="14" hasCustomPrompt="1"/>
          </p:nvPr>
        </p:nvSpPr>
        <p:spPr>
          <a:xfrm>
            <a:off x="390753" y="1675475"/>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6" name="Рисунок 13"/>
          <p:cNvSpPr>
            <a:spLocks noGrp="1"/>
          </p:cNvSpPr>
          <p:nvPr>
            <p:ph type="pic" sz="quarter" idx="15" hasCustomPrompt="1"/>
          </p:nvPr>
        </p:nvSpPr>
        <p:spPr>
          <a:xfrm>
            <a:off x="3314688" y="1682744"/>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7" name="Рисунок 13"/>
          <p:cNvSpPr>
            <a:spLocks noGrp="1"/>
          </p:cNvSpPr>
          <p:nvPr>
            <p:ph type="pic" sz="quarter" idx="16" hasCustomPrompt="1"/>
          </p:nvPr>
        </p:nvSpPr>
        <p:spPr>
          <a:xfrm>
            <a:off x="6242056" y="1676393"/>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8" name="Рисунок 13"/>
          <p:cNvSpPr>
            <a:spLocks noGrp="1"/>
          </p:cNvSpPr>
          <p:nvPr>
            <p:ph type="pic" sz="quarter" idx="17" hasCustomPrompt="1"/>
          </p:nvPr>
        </p:nvSpPr>
        <p:spPr>
          <a:xfrm>
            <a:off x="9163073" y="1676393"/>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21" name="Текст 12"/>
          <p:cNvSpPr>
            <a:spLocks noGrp="1"/>
          </p:cNvSpPr>
          <p:nvPr>
            <p:ph type="body" sz="quarter" idx="19" hasCustomPrompt="1"/>
          </p:nvPr>
        </p:nvSpPr>
        <p:spPr>
          <a:xfrm>
            <a:off x="3203295" y="409347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23" name="Текст 12"/>
          <p:cNvSpPr>
            <a:spLocks noGrp="1"/>
          </p:cNvSpPr>
          <p:nvPr>
            <p:ph type="body" sz="quarter" idx="21" hasCustomPrompt="1"/>
          </p:nvPr>
        </p:nvSpPr>
        <p:spPr>
          <a:xfrm>
            <a:off x="6124312" y="409346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25" name="Текст 12"/>
          <p:cNvSpPr>
            <a:spLocks noGrp="1"/>
          </p:cNvSpPr>
          <p:nvPr>
            <p:ph type="body" sz="quarter" idx="23" hasCustomPrompt="1"/>
          </p:nvPr>
        </p:nvSpPr>
        <p:spPr>
          <a:xfrm>
            <a:off x="9051690" y="409347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27"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28"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30" name="Текст 28"/>
          <p:cNvSpPr>
            <a:spLocks noGrp="1"/>
          </p:cNvSpPr>
          <p:nvPr>
            <p:ph type="body" sz="quarter" idx="25" hasCustomPrompt="1"/>
          </p:nvPr>
        </p:nvSpPr>
        <p:spPr>
          <a:xfrm>
            <a:off x="278230"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1" name="Текст 28"/>
          <p:cNvSpPr>
            <a:spLocks noGrp="1"/>
          </p:cNvSpPr>
          <p:nvPr>
            <p:ph type="body" sz="quarter" idx="26" hasCustomPrompt="1"/>
          </p:nvPr>
        </p:nvSpPr>
        <p:spPr>
          <a:xfrm>
            <a:off x="3203070"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3" name="Текст 28"/>
          <p:cNvSpPr>
            <a:spLocks noGrp="1"/>
          </p:cNvSpPr>
          <p:nvPr>
            <p:ph type="body" sz="quarter" idx="27" hasCustomPrompt="1"/>
          </p:nvPr>
        </p:nvSpPr>
        <p:spPr>
          <a:xfrm>
            <a:off x="6129422"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4" name="Текст 28"/>
          <p:cNvSpPr>
            <a:spLocks noGrp="1"/>
          </p:cNvSpPr>
          <p:nvPr>
            <p:ph type="body" sz="quarter" idx="28" hasCustomPrompt="1"/>
          </p:nvPr>
        </p:nvSpPr>
        <p:spPr>
          <a:xfrm>
            <a:off x="9054262"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в две строки и четырьмя колонками с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0"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Заголовок                                                                                      в две строки</a:t>
            </a:r>
          </a:p>
        </p:txBody>
      </p:sp>
      <p:sp>
        <p:nvSpPr>
          <p:cNvPr id="14" name="Рисунок 13"/>
          <p:cNvSpPr>
            <a:spLocks noGrp="1"/>
          </p:cNvSpPr>
          <p:nvPr>
            <p:ph type="pic" sz="quarter" idx="14" hasCustomPrompt="1"/>
          </p:nvPr>
        </p:nvSpPr>
        <p:spPr>
          <a:xfrm>
            <a:off x="390753" y="1675475"/>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6" name="Рисунок 13"/>
          <p:cNvSpPr>
            <a:spLocks noGrp="1"/>
          </p:cNvSpPr>
          <p:nvPr>
            <p:ph type="pic" sz="quarter" idx="15" hasCustomPrompt="1"/>
          </p:nvPr>
        </p:nvSpPr>
        <p:spPr>
          <a:xfrm>
            <a:off x="3314688" y="1682744"/>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7" name="Рисунок 13"/>
          <p:cNvSpPr>
            <a:spLocks noGrp="1"/>
          </p:cNvSpPr>
          <p:nvPr>
            <p:ph type="pic" sz="quarter" idx="16" hasCustomPrompt="1"/>
          </p:nvPr>
        </p:nvSpPr>
        <p:spPr>
          <a:xfrm>
            <a:off x="6242056" y="1676393"/>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8" name="Рисунок 13"/>
          <p:cNvSpPr>
            <a:spLocks noGrp="1"/>
          </p:cNvSpPr>
          <p:nvPr>
            <p:ph type="pic" sz="quarter" idx="17" hasCustomPrompt="1"/>
          </p:nvPr>
        </p:nvSpPr>
        <p:spPr>
          <a:xfrm>
            <a:off x="9163073" y="1676393"/>
            <a:ext cx="2619147" cy="20773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19"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27"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28" name="Текст 12"/>
          <p:cNvSpPr>
            <a:spLocks noGrp="1"/>
          </p:cNvSpPr>
          <p:nvPr>
            <p:ph type="body" sz="quarter" idx="12" hasCustomPrompt="1"/>
          </p:nvPr>
        </p:nvSpPr>
        <p:spPr>
          <a:xfrm>
            <a:off x="275956" y="4093472"/>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29" name="Текст 12"/>
          <p:cNvSpPr>
            <a:spLocks noGrp="1"/>
          </p:cNvSpPr>
          <p:nvPr>
            <p:ph type="body" sz="quarter" idx="19" hasCustomPrompt="1"/>
          </p:nvPr>
        </p:nvSpPr>
        <p:spPr>
          <a:xfrm>
            <a:off x="3203295" y="409347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30" name="Текст 12"/>
          <p:cNvSpPr>
            <a:spLocks noGrp="1"/>
          </p:cNvSpPr>
          <p:nvPr>
            <p:ph type="body" sz="quarter" idx="21" hasCustomPrompt="1"/>
          </p:nvPr>
        </p:nvSpPr>
        <p:spPr>
          <a:xfrm>
            <a:off x="6124312" y="409346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31" name="Текст 12"/>
          <p:cNvSpPr>
            <a:spLocks noGrp="1"/>
          </p:cNvSpPr>
          <p:nvPr>
            <p:ph type="body" sz="quarter" idx="23" hasCustomPrompt="1"/>
          </p:nvPr>
        </p:nvSpPr>
        <p:spPr>
          <a:xfrm>
            <a:off x="9051690" y="4093474"/>
            <a:ext cx="2762269" cy="2097797"/>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p:txBody>
      </p:sp>
      <p:sp>
        <p:nvSpPr>
          <p:cNvPr id="32" name="Текст 28"/>
          <p:cNvSpPr>
            <a:spLocks noGrp="1"/>
          </p:cNvSpPr>
          <p:nvPr>
            <p:ph type="body" sz="quarter" idx="25" hasCustomPrompt="1"/>
          </p:nvPr>
        </p:nvSpPr>
        <p:spPr>
          <a:xfrm>
            <a:off x="278230"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3" name="Текст 28"/>
          <p:cNvSpPr>
            <a:spLocks noGrp="1"/>
          </p:cNvSpPr>
          <p:nvPr>
            <p:ph type="body" sz="quarter" idx="26" hasCustomPrompt="1"/>
          </p:nvPr>
        </p:nvSpPr>
        <p:spPr>
          <a:xfrm>
            <a:off x="3203070"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4" name="Текст 28"/>
          <p:cNvSpPr>
            <a:spLocks noGrp="1"/>
          </p:cNvSpPr>
          <p:nvPr>
            <p:ph type="body" sz="quarter" idx="27" hasCustomPrompt="1"/>
          </p:nvPr>
        </p:nvSpPr>
        <p:spPr>
          <a:xfrm>
            <a:off x="6129422"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35" name="Текст 28"/>
          <p:cNvSpPr>
            <a:spLocks noGrp="1"/>
          </p:cNvSpPr>
          <p:nvPr>
            <p:ph type="body" sz="quarter" idx="28" hasCustomPrompt="1"/>
          </p:nvPr>
        </p:nvSpPr>
        <p:spPr>
          <a:xfrm>
            <a:off x="9054262" y="3762318"/>
            <a:ext cx="2762269"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и подзаголовком в одну строку и 12 блоками">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10" y="6286520"/>
            <a:ext cx="2476517"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10" y="285728"/>
            <a:ext cx="9620317" cy="666755"/>
          </a:xfrm>
          <a:prstGeom prst="rect">
            <a:avLst/>
          </a:prstGeom>
        </p:spPr>
        <p:txBody>
          <a:bodyPr>
            <a:noAutofit/>
          </a:bodyPr>
          <a:lstStyle>
            <a:lvl1pPr algn="l">
              <a:lnSpc>
                <a:spcPts val="4267"/>
              </a:lnSpc>
              <a:defRPr sz="2933" b="0" cap="none" baseline="0">
                <a:solidFill>
                  <a:schemeClr val="tx1">
                    <a:lumMod val="50000"/>
                  </a:schemeClr>
                </a:solidFill>
              </a:defRPr>
            </a:lvl1pPr>
          </a:lstStyle>
          <a:p>
            <a:r>
              <a:rPr lang="ru-RU" dirty="0"/>
              <a:t>Заголовок 1</a:t>
            </a:r>
          </a:p>
        </p:txBody>
      </p:sp>
      <p:sp>
        <p:nvSpPr>
          <p:cNvPr id="10" name="Текст 9"/>
          <p:cNvSpPr>
            <a:spLocks noGrp="1"/>
          </p:cNvSpPr>
          <p:nvPr>
            <p:ph type="body" sz="quarter" idx="11" hasCustomPrompt="1"/>
          </p:nvPr>
        </p:nvSpPr>
        <p:spPr>
          <a:xfrm>
            <a:off x="285710" y="857233"/>
            <a:ext cx="9620317" cy="476249"/>
          </a:xfrm>
          <a:prstGeom prst="rect">
            <a:avLst/>
          </a:prstGeom>
        </p:spPr>
        <p:txBody>
          <a:bodyPr/>
          <a:lstStyle>
            <a:lvl1pPr>
              <a:buNone/>
              <a:defRPr sz="2133" baseline="0">
                <a:solidFill>
                  <a:schemeClr val="tx1">
                    <a:lumMod val="50000"/>
                  </a:schemeClr>
                </a:solidFill>
                <a:latin typeface="+mj-lt"/>
              </a:defRPr>
            </a:lvl1pPr>
          </a:lstStyle>
          <a:p>
            <a:pPr lvl="0"/>
            <a:r>
              <a:rPr lang="ru-RU" dirty="0"/>
              <a:t>Заголовок 2</a:t>
            </a:r>
          </a:p>
        </p:txBody>
      </p:sp>
      <p:sp>
        <p:nvSpPr>
          <p:cNvPr id="62"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63"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55" name="Текст 12"/>
          <p:cNvSpPr>
            <a:spLocks noGrp="1"/>
          </p:cNvSpPr>
          <p:nvPr>
            <p:ph type="body" sz="quarter" idx="12" hasCustomPrompt="1"/>
          </p:nvPr>
        </p:nvSpPr>
        <p:spPr>
          <a:xfrm>
            <a:off x="275957" y="3066122"/>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61" name="Рисунок 13"/>
          <p:cNvSpPr>
            <a:spLocks noGrp="1"/>
          </p:cNvSpPr>
          <p:nvPr>
            <p:ph type="pic" sz="quarter" idx="14" hasCustomPrompt="1"/>
          </p:nvPr>
        </p:nvSpPr>
        <p:spPr>
          <a:xfrm>
            <a:off x="390753" y="157295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64" name="Текст 12"/>
          <p:cNvSpPr>
            <a:spLocks noGrp="1"/>
          </p:cNvSpPr>
          <p:nvPr>
            <p:ph type="body" sz="quarter" idx="19" hasCustomPrompt="1"/>
          </p:nvPr>
        </p:nvSpPr>
        <p:spPr>
          <a:xfrm>
            <a:off x="2231765" y="306704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65" name="Рисунок 13"/>
          <p:cNvSpPr>
            <a:spLocks noGrp="1"/>
          </p:cNvSpPr>
          <p:nvPr>
            <p:ph type="pic" sz="quarter" idx="20" hasCustomPrompt="1"/>
          </p:nvPr>
        </p:nvSpPr>
        <p:spPr>
          <a:xfrm>
            <a:off x="2346561" y="157387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66" name="Текст 12"/>
          <p:cNvSpPr>
            <a:spLocks noGrp="1"/>
          </p:cNvSpPr>
          <p:nvPr>
            <p:ph type="body" sz="quarter" idx="22" hasCustomPrompt="1"/>
          </p:nvPr>
        </p:nvSpPr>
        <p:spPr>
          <a:xfrm>
            <a:off x="4184198" y="306704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67" name="Рисунок 13"/>
          <p:cNvSpPr>
            <a:spLocks noGrp="1"/>
          </p:cNvSpPr>
          <p:nvPr>
            <p:ph type="pic" sz="quarter" idx="23" hasCustomPrompt="1"/>
          </p:nvPr>
        </p:nvSpPr>
        <p:spPr>
          <a:xfrm>
            <a:off x="4298995" y="157387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68" name="Текст 12"/>
          <p:cNvSpPr>
            <a:spLocks noGrp="1"/>
          </p:cNvSpPr>
          <p:nvPr>
            <p:ph type="body" sz="quarter" idx="25" hasCustomPrompt="1"/>
          </p:nvPr>
        </p:nvSpPr>
        <p:spPr>
          <a:xfrm>
            <a:off x="6137022" y="3073370"/>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69" name="Рисунок 13"/>
          <p:cNvSpPr>
            <a:spLocks noGrp="1"/>
          </p:cNvSpPr>
          <p:nvPr>
            <p:ph type="pic" sz="quarter" idx="26" hasCustomPrompt="1"/>
          </p:nvPr>
        </p:nvSpPr>
        <p:spPr>
          <a:xfrm>
            <a:off x="6251819" y="1580203"/>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0" name="Текст 12"/>
          <p:cNvSpPr>
            <a:spLocks noGrp="1"/>
          </p:cNvSpPr>
          <p:nvPr>
            <p:ph type="body" sz="quarter" idx="28" hasCustomPrompt="1"/>
          </p:nvPr>
        </p:nvSpPr>
        <p:spPr>
          <a:xfrm>
            <a:off x="8092869" y="307339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71" name="Рисунок 13"/>
          <p:cNvSpPr>
            <a:spLocks noGrp="1"/>
          </p:cNvSpPr>
          <p:nvPr>
            <p:ph type="pic" sz="quarter" idx="29" hasCustomPrompt="1"/>
          </p:nvPr>
        </p:nvSpPr>
        <p:spPr>
          <a:xfrm>
            <a:off x="8207665" y="15802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2" name="Текст 12"/>
          <p:cNvSpPr>
            <a:spLocks noGrp="1"/>
          </p:cNvSpPr>
          <p:nvPr>
            <p:ph type="body" sz="quarter" idx="31" hasCustomPrompt="1"/>
          </p:nvPr>
        </p:nvSpPr>
        <p:spPr>
          <a:xfrm>
            <a:off x="10048697" y="3073349"/>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73" name="Рисунок 13"/>
          <p:cNvSpPr>
            <a:spLocks noGrp="1"/>
          </p:cNvSpPr>
          <p:nvPr>
            <p:ph type="pic" sz="quarter" idx="32" hasCustomPrompt="1"/>
          </p:nvPr>
        </p:nvSpPr>
        <p:spPr>
          <a:xfrm>
            <a:off x="10163493" y="1580182"/>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4" name="Рисунок 13"/>
          <p:cNvSpPr>
            <a:spLocks noGrp="1"/>
          </p:cNvSpPr>
          <p:nvPr>
            <p:ph type="pic" sz="quarter" idx="34" hasCustomPrompt="1"/>
          </p:nvPr>
        </p:nvSpPr>
        <p:spPr>
          <a:xfrm>
            <a:off x="388103" y="3929006"/>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5" name="Рисунок 13"/>
          <p:cNvSpPr>
            <a:spLocks noGrp="1"/>
          </p:cNvSpPr>
          <p:nvPr>
            <p:ph type="pic" sz="quarter" idx="36" hasCustomPrompt="1"/>
          </p:nvPr>
        </p:nvSpPr>
        <p:spPr>
          <a:xfrm>
            <a:off x="2343911" y="39299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6" name="Рисунок 13"/>
          <p:cNvSpPr>
            <a:spLocks noGrp="1"/>
          </p:cNvSpPr>
          <p:nvPr>
            <p:ph type="pic" sz="quarter" idx="38" hasCustomPrompt="1"/>
          </p:nvPr>
        </p:nvSpPr>
        <p:spPr>
          <a:xfrm>
            <a:off x="4296344" y="39299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7" name="Рисунок 13"/>
          <p:cNvSpPr>
            <a:spLocks noGrp="1"/>
          </p:cNvSpPr>
          <p:nvPr>
            <p:ph type="pic" sz="quarter" idx="40" hasCustomPrompt="1"/>
          </p:nvPr>
        </p:nvSpPr>
        <p:spPr>
          <a:xfrm>
            <a:off x="6249168" y="393625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8" name="Рисунок 13"/>
          <p:cNvSpPr>
            <a:spLocks noGrp="1"/>
          </p:cNvSpPr>
          <p:nvPr>
            <p:ph type="pic" sz="quarter" idx="42" hasCustomPrompt="1"/>
          </p:nvPr>
        </p:nvSpPr>
        <p:spPr>
          <a:xfrm>
            <a:off x="8205015" y="393627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79" name="Текст 12"/>
          <p:cNvSpPr>
            <a:spLocks noGrp="1"/>
          </p:cNvSpPr>
          <p:nvPr>
            <p:ph type="body" sz="quarter" idx="44" hasCustomPrompt="1"/>
          </p:nvPr>
        </p:nvSpPr>
        <p:spPr>
          <a:xfrm>
            <a:off x="10046046" y="5429399"/>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0" name="Рисунок 13"/>
          <p:cNvSpPr>
            <a:spLocks noGrp="1"/>
          </p:cNvSpPr>
          <p:nvPr>
            <p:ph type="pic" sz="quarter" idx="45" hasCustomPrompt="1"/>
          </p:nvPr>
        </p:nvSpPr>
        <p:spPr>
          <a:xfrm>
            <a:off x="10160843" y="3936233"/>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81" name="Текст 12"/>
          <p:cNvSpPr>
            <a:spLocks noGrp="1"/>
          </p:cNvSpPr>
          <p:nvPr>
            <p:ph type="body" sz="quarter" idx="47" hasCustomPrompt="1"/>
          </p:nvPr>
        </p:nvSpPr>
        <p:spPr>
          <a:xfrm>
            <a:off x="273306" y="5423637"/>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2" name="Текст 12"/>
          <p:cNvSpPr>
            <a:spLocks noGrp="1"/>
          </p:cNvSpPr>
          <p:nvPr>
            <p:ph type="body" sz="quarter" idx="48" hasCustomPrompt="1"/>
          </p:nvPr>
        </p:nvSpPr>
        <p:spPr>
          <a:xfrm>
            <a:off x="2229114" y="542455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3" name="Текст 12"/>
          <p:cNvSpPr>
            <a:spLocks noGrp="1"/>
          </p:cNvSpPr>
          <p:nvPr>
            <p:ph type="body" sz="quarter" idx="49" hasCustomPrompt="1"/>
          </p:nvPr>
        </p:nvSpPr>
        <p:spPr>
          <a:xfrm>
            <a:off x="4181547" y="542455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4" name="Текст 12"/>
          <p:cNvSpPr>
            <a:spLocks noGrp="1"/>
          </p:cNvSpPr>
          <p:nvPr>
            <p:ph type="body" sz="quarter" idx="50" hasCustomPrompt="1"/>
          </p:nvPr>
        </p:nvSpPr>
        <p:spPr>
          <a:xfrm>
            <a:off x="6134371" y="543088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5" name="Текст 12"/>
          <p:cNvSpPr>
            <a:spLocks noGrp="1"/>
          </p:cNvSpPr>
          <p:nvPr>
            <p:ph type="body" sz="quarter" idx="51" hasCustomPrompt="1"/>
          </p:nvPr>
        </p:nvSpPr>
        <p:spPr>
          <a:xfrm>
            <a:off x="8090218" y="5430906"/>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86" name="Текст 28"/>
          <p:cNvSpPr>
            <a:spLocks noGrp="1"/>
          </p:cNvSpPr>
          <p:nvPr>
            <p:ph type="body" sz="quarter" idx="52" hasCustomPrompt="1"/>
          </p:nvPr>
        </p:nvSpPr>
        <p:spPr>
          <a:xfrm>
            <a:off x="278229"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7" name="Текст 28"/>
          <p:cNvSpPr>
            <a:spLocks noGrp="1"/>
          </p:cNvSpPr>
          <p:nvPr>
            <p:ph type="body" sz="quarter" idx="53" hasCustomPrompt="1"/>
          </p:nvPr>
        </p:nvSpPr>
        <p:spPr>
          <a:xfrm>
            <a:off x="2228123"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8" name="Текст 28"/>
          <p:cNvSpPr>
            <a:spLocks noGrp="1"/>
          </p:cNvSpPr>
          <p:nvPr>
            <p:ph type="body" sz="quarter" idx="54" hasCustomPrompt="1"/>
          </p:nvPr>
        </p:nvSpPr>
        <p:spPr>
          <a:xfrm>
            <a:off x="4183507"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9" name="Текст 28"/>
          <p:cNvSpPr>
            <a:spLocks noGrp="1"/>
          </p:cNvSpPr>
          <p:nvPr>
            <p:ph type="body" sz="quarter" idx="55" hasCustomPrompt="1"/>
          </p:nvPr>
        </p:nvSpPr>
        <p:spPr>
          <a:xfrm>
            <a:off x="6133400"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0" name="Текст 28"/>
          <p:cNvSpPr>
            <a:spLocks noGrp="1"/>
          </p:cNvSpPr>
          <p:nvPr>
            <p:ph type="body" sz="quarter" idx="56" hasCustomPrompt="1"/>
          </p:nvPr>
        </p:nvSpPr>
        <p:spPr>
          <a:xfrm>
            <a:off x="8096264"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1" name="Текст 28"/>
          <p:cNvSpPr>
            <a:spLocks noGrp="1"/>
          </p:cNvSpPr>
          <p:nvPr>
            <p:ph type="body" sz="quarter" idx="57" hasCustomPrompt="1"/>
          </p:nvPr>
        </p:nvSpPr>
        <p:spPr>
          <a:xfrm>
            <a:off x="10046157"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2" name="Текст 28"/>
          <p:cNvSpPr>
            <a:spLocks noGrp="1"/>
          </p:cNvSpPr>
          <p:nvPr>
            <p:ph type="body" sz="quarter" idx="58" hasCustomPrompt="1"/>
          </p:nvPr>
        </p:nvSpPr>
        <p:spPr>
          <a:xfrm>
            <a:off x="278229"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3" name="Текст 28"/>
          <p:cNvSpPr>
            <a:spLocks noGrp="1"/>
          </p:cNvSpPr>
          <p:nvPr>
            <p:ph type="body" sz="quarter" idx="59" hasCustomPrompt="1"/>
          </p:nvPr>
        </p:nvSpPr>
        <p:spPr>
          <a:xfrm>
            <a:off x="2228123"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4" name="Текст 28"/>
          <p:cNvSpPr>
            <a:spLocks noGrp="1"/>
          </p:cNvSpPr>
          <p:nvPr>
            <p:ph type="body" sz="quarter" idx="60" hasCustomPrompt="1"/>
          </p:nvPr>
        </p:nvSpPr>
        <p:spPr>
          <a:xfrm>
            <a:off x="4183507"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5" name="Текст 28"/>
          <p:cNvSpPr>
            <a:spLocks noGrp="1"/>
          </p:cNvSpPr>
          <p:nvPr>
            <p:ph type="body" sz="quarter" idx="61" hasCustomPrompt="1"/>
          </p:nvPr>
        </p:nvSpPr>
        <p:spPr>
          <a:xfrm>
            <a:off x="6133400"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6" name="Текст 28"/>
          <p:cNvSpPr>
            <a:spLocks noGrp="1"/>
          </p:cNvSpPr>
          <p:nvPr>
            <p:ph type="body" sz="quarter" idx="62" hasCustomPrompt="1"/>
          </p:nvPr>
        </p:nvSpPr>
        <p:spPr>
          <a:xfrm>
            <a:off x="8096264"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97" name="Текст 28"/>
          <p:cNvSpPr>
            <a:spLocks noGrp="1"/>
          </p:cNvSpPr>
          <p:nvPr>
            <p:ph type="body" sz="quarter" idx="63" hasCustomPrompt="1"/>
          </p:nvPr>
        </p:nvSpPr>
        <p:spPr>
          <a:xfrm>
            <a:off x="10046157"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в две строки и 12 блоками">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10" y="6286520"/>
            <a:ext cx="2476517"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3" name="Текст 12"/>
          <p:cNvSpPr>
            <a:spLocks noGrp="1"/>
          </p:cNvSpPr>
          <p:nvPr>
            <p:ph type="body" sz="quarter" idx="12" hasCustomPrompt="1"/>
          </p:nvPr>
        </p:nvSpPr>
        <p:spPr>
          <a:xfrm>
            <a:off x="275957" y="3066122"/>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14" name="Рисунок 13"/>
          <p:cNvSpPr>
            <a:spLocks noGrp="1"/>
          </p:cNvSpPr>
          <p:nvPr>
            <p:ph type="pic" sz="quarter" idx="14" hasCustomPrompt="1"/>
          </p:nvPr>
        </p:nvSpPr>
        <p:spPr>
          <a:xfrm>
            <a:off x="390753" y="157295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27" name="Текст 12"/>
          <p:cNvSpPr>
            <a:spLocks noGrp="1"/>
          </p:cNvSpPr>
          <p:nvPr>
            <p:ph type="body" sz="quarter" idx="19" hasCustomPrompt="1"/>
          </p:nvPr>
        </p:nvSpPr>
        <p:spPr>
          <a:xfrm>
            <a:off x="2231765" y="306704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28" name="Рисунок 13"/>
          <p:cNvSpPr>
            <a:spLocks noGrp="1"/>
          </p:cNvSpPr>
          <p:nvPr>
            <p:ph type="pic" sz="quarter" idx="20" hasCustomPrompt="1"/>
          </p:nvPr>
        </p:nvSpPr>
        <p:spPr>
          <a:xfrm>
            <a:off x="2346561" y="157387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30" name="Текст 12"/>
          <p:cNvSpPr>
            <a:spLocks noGrp="1"/>
          </p:cNvSpPr>
          <p:nvPr>
            <p:ph type="body" sz="quarter" idx="22" hasCustomPrompt="1"/>
          </p:nvPr>
        </p:nvSpPr>
        <p:spPr>
          <a:xfrm>
            <a:off x="4184198" y="306704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31" name="Рисунок 13"/>
          <p:cNvSpPr>
            <a:spLocks noGrp="1"/>
          </p:cNvSpPr>
          <p:nvPr>
            <p:ph type="pic" sz="quarter" idx="23" hasCustomPrompt="1"/>
          </p:nvPr>
        </p:nvSpPr>
        <p:spPr>
          <a:xfrm>
            <a:off x="4298995" y="157387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33" name="Текст 12"/>
          <p:cNvSpPr>
            <a:spLocks noGrp="1"/>
          </p:cNvSpPr>
          <p:nvPr>
            <p:ph type="body" sz="quarter" idx="25" hasCustomPrompt="1"/>
          </p:nvPr>
        </p:nvSpPr>
        <p:spPr>
          <a:xfrm>
            <a:off x="6137022" y="3073370"/>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34" name="Рисунок 13"/>
          <p:cNvSpPr>
            <a:spLocks noGrp="1"/>
          </p:cNvSpPr>
          <p:nvPr>
            <p:ph type="pic" sz="quarter" idx="26" hasCustomPrompt="1"/>
          </p:nvPr>
        </p:nvSpPr>
        <p:spPr>
          <a:xfrm>
            <a:off x="6251819" y="1580203"/>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36" name="Текст 12"/>
          <p:cNvSpPr>
            <a:spLocks noGrp="1"/>
          </p:cNvSpPr>
          <p:nvPr>
            <p:ph type="body" sz="quarter" idx="28" hasCustomPrompt="1"/>
          </p:nvPr>
        </p:nvSpPr>
        <p:spPr>
          <a:xfrm>
            <a:off x="8092869" y="3073391"/>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37" name="Рисунок 13"/>
          <p:cNvSpPr>
            <a:spLocks noGrp="1"/>
          </p:cNvSpPr>
          <p:nvPr>
            <p:ph type="pic" sz="quarter" idx="29" hasCustomPrompt="1"/>
          </p:nvPr>
        </p:nvSpPr>
        <p:spPr>
          <a:xfrm>
            <a:off x="8207665" y="15802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39" name="Текст 12"/>
          <p:cNvSpPr>
            <a:spLocks noGrp="1"/>
          </p:cNvSpPr>
          <p:nvPr>
            <p:ph type="body" sz="quarter" idx="31" hasCustomPrompt="1"/>
          </p:nvPr>
        </p:nvSpPr>
        <p:spPr>
          <a:xfrm>
            <a:off x="10048697" y="3073349"/>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40" name="Рисунок 13"/>
          <p:cNvSpPr>
            <a:spLocks noGrp="1"/>
          </p:cNvSpPr>
          <p:nvPr>
            <p:ph type="pic" sz="quarter" idx="32" hasCustomPrompt="1"/>
          </p:nvPr>
        </p:nvSpPr>
        <p:spPr>
          <a:xfrm>
            <a:off x="10163493" y="1580182"/>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42" name="Рисунок 13"/>
          <p:cNvSpPr>
            <a:spLocks noGrp="1"/>
          </p:cNvSpPr>
          <p:nvPr>
            <p:ph type="pic" sz="quarter" idx="34" hasCustomPrompt="1"/>
          </p:nvPr>
        </p:nvSpPr>
        <p:spPr>
          <a:xfrm>
            <a:off x="388103" y="3929006"/>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44" name="Рисунок 13"/>
          <p:cNvSpPr>
            <a:spLocks noGrp="1"/>
          </p:cNvSpPr>
          <p:nvPr>
            <p:ph type="pic" sz="quarter" idx="36" hasCustomPrompt="1"/>
          </p:nvPr>
        </p:nvSpPr>
        <p:spPr>
          <a:xfrm>
            <a:off x="2343911" y="39299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46" name="Рисунок 13"/>
          <p:cNvSpPr>
            <a:spLocks noGrp="1"/>
          </p:cNvSpPr>
          <p:nvPr>
            <p:ph type="pic" sz="quarter" idx="38" hasCustomPrompt="1"/>
          </p:nvPr>
        </p:nvSpPr>
        <p:spPr>
          <a:xfrm>
            <a:off x="4296344" y="392992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48" name="Рисунок 13"/>
          <p:cNvSpPr>
            <a:spLocks noGrp="1"/>
          </p:cNvSpPr>
          <p:nvPr>
            <p:ph type="pic" sz="quarter" idx="40" hasCustomPrompt="1"/>
          </p:nvPr>
        </p:nvSpPr>
        <p:spPr>
          <a:xfrm>
            <a:off x="6249168" y="3936254"/>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50" name="Рисунок 13"/>
          <p:cNvSpPr>
            <a:spLocks noGrp="1"/>
          </p:cNvSpPr>
          <p:nvPr>
            <p:ph type="pic" sz="quarter" idx="42" hasCustomPrompt="1"/>
          </p:nvPr>
        </p:nvSpPr>
        <p:spPr>
          <a:xfrm>
            <a:off x="8205015" y="3936275"/>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52" name="Текст 12"/>
          <p:cNvSpPr>
            <a:spLocks noGrp="1"/>
          </p:cNvSpPr>
          <p:nvPr>
            <p:ph type="body" sz="quarter" idx="44" hasCustomPrompt="1"/>
          </p:nvPr>
        </p:nvSpPr>
        <p:spPr>
          <a:xfrm>
            <a:off x="10046046" y="5429399"/>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53" name="Рисунок 13"/>
          <p:cNvSpPr>
            <a:spLocks noGrp="1"/>
          </p:cNvSpPr>
          <p:nvPr>
            <p:ph type="pic" sz="quarter" idx="45" hasCustomPrompt="1"/>
          </p:nvPr>
        </p:nvSpPr>
        <p:spPr>
          <a:xfrm>
            <a:off x="10160843" y="3936233"/>
            <a:ext cx="1628547" cy="1201076"/>
          </a:xfrm>
          <a:prstGeom prst="rect">
            <a:avLst/>
          </a:prstGeom>
        </p:spPr>
        <p:txBody>
          <a:bodyPr/>
          <a:lstStyle>
            <a:lvl1pPr algn="ctr">
              <a:buNone/>
              <a:defRPr sz="1067">
                <a:solidFill>
                  <a:srgbClr val="989898"/>
                </a:solidFill>
              </a:defRPr>
            </a:lvl1pPr>
          </a:lstStyle>
          <a:p>
            <a:r>
              <a:rPr lang="ru-RU" sz="1067" dirty="0">
                <a:solidFill>
                  <a:srgbClr val="989898"/>
                </a:solidFill>
              </a:rPr>
              <a:t>фото / графика</a:t>
            </a:r>
            <a:endParaRPr lang="ru-RU" dirty="0"/>
          </a:p>
        </p:txBody>
      </p:sp>
      <p:sp>
        <p:nvSpPr>
          <p:cNvPr id="56" name="Текст 12"/>
          <p:cNvSpPr>
            <a:spLocks noGrp="1"/>
          </p:cNvSpPr>
          <p:nvPr>
            <p:ph type="body" sz="quarter" idx="47" hasCustomPrompt="1"/>
          </p:nvPr>
        </p:nvSpPr>
        <p:spPr>
          <a:xfrm>
            <a:off x="273306" y="5423637"/>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57" name="Текст 12"/>
          <p:cNvSpPr>
            <a:spLocks noGrp="1"/>
          </p:cNvSpPr>
          <p:nvPr>
            <p:ph type="body" sz="quarter" idx="48" hasCustomPrompt="1"/>
          </p:nvPr>
        </p:nvSpPr>
        <p:spPr>
          <a:xfrm>
            <a:off x="2229114" y="542455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58" name="Текст 12"/>
          <p:cNvSpPr>
            <a:spLocks noGrp="1"/>
          </p:cNvSpPr>
          <p:nvPr>
            <p:ph type="body" sz="quarter" idx="49" hasCustomPrompt="1"/>
          </p:nvPr>
        </p:nvSpPr>
        <p:spPr>
          <a:xfrm>
            <a:off x="4181547" y="542455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59" name="Текст 12"/>
          <p:cNvSpPr>
            <a:spLocks noGrp="1"/>
          </p:cNvSpPr>
          <p:nvPr>
            <p:ph type="body" sz="quarter" idx="50" hasCustomPrompt="1"/>
          </p:nvPr>
        </p:nvSpPr>
        <p:spPr>
          <a:xfrm>
            <a:off x="6134371" y="5430885"/>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60" name="Текст 12"/>
          <p:cNvSpPr>
            <a:spLocks noGrp="1"/>
          </p:cNvSpPr>
          <p:nvPr>
            <p:ph type="body" sz="quarter" idx="51" hasCustomPrompt="1"/>
          </p:nvPr>
        </p:nvSpPr>
        <p:spPr>
          <a:xfrm>
            <a:off x="8090218" y="5430906"/>
            <a:ext cx="1819516" cy="546111"/>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55"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Заголовок                                                                                      в две строки</a:t>
            </a:r>
          </a:p>
        </p:txBody>
      </p:sp>
      <p:sp>
        <p:nvSpPr>
          <p:cNvPr id="61"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62"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63" name="Текст 28"/>
          <p:cNvSpPr>
            <a:spLocks noGrp="1"/>
          </p:cNvSpPr>
          <p:nvPr>
            <p:ph type="body" sz="quarter" idx="52" hasCustomPrompt="1"/>
          </p:nvPr>
        </p:nvSpPr>
        <p:spPr>
          <a:xfrm>
            <a:off x="278229"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4" name="Текст 28"/>
          <p:cNvSpPr>
            <a:spLocks noGrp="1"/>
          </p:cNvSpPr>
          <p:nvPr>
            <p:ph type="body" sz="quarter" idx="53" hasCustomPrompt="1"/>
          </p:nvPr>
        </p:nvSpPr>
        <p:spPr>
          <a:xfrm>
            <a:off x="2228123"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5" name="Текст 28"/>
          <p:cNvSpPr>
            <a:spLocks noGrp="1"/>
          </p:cNvSpPr>
          <p:nvPr>
            <p:ph type="body" sz="quarter" idx="54" hasCustomPrompt="1"/>
          </p:nvPr>
        </p:nvSpPr>
        <p:spPr>
          <a:xfrm>
            <a:off x="4183507"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6" name="Текст 28"/>
          <p:cNvSpPr>
            <a:spLocks noGrp="1"/>
          </p:cNvSpPr>
          <p:nvPr>
            <p:ph type="body" sz="quarter" idx="55" hasCustomPrompt="1"/>
          </p:nvPr>
        </p:nvSpPr>
        <p:spPr>
          <a:xfrm>
            <a:off x="6133400"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7" name="Текст 28"/>
          <p:cNvSpPr>
            <a:spLocks noGrp="1"/>
          </p:cNvSpPr>
          <p:nvPr>
            <p:ph type="body" sz="quarter" idx="56" hasCustomPrompt="1"/>
          </p:nvPr>
        </p:nvSpPr>
        <p:spPr>
          <a:xfrm>
            <a:off x="8096264"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8" name="Текст 28"/>
          <p:cNvSpPr>
            <a:spLocks noGrp="1"/>
          </p:cNvSpPr>
          <p:nvPr>
            <p:ph type="body" sz="quarter" idx="57" hasCustomPrompt="1"/>
          </p:nvPr>
        </p:nvSpPr>
        <p:spPr>
          <a:xfrm>
            <a:off x="10046157" y="277893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69" name="Текст 28"/>
          <p:cNvSpPr>
            <a:spLocks noGrp="1"/>
          </p:cNvSpPr>
          <p:nvPr>
            <p:ph type="body" sz="quarter" idx="58" hasCustomPrompt="1"/>
          </p:nvPr>
        </p:nvSpPr>
        <p:spPr>
          <a:xfrm>
            <a:off x="278229"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0" name="Текст 28"/>
          <p:cNvSpPr>
            <a:spLocks noGrp="1"/>
          </p:cNvSpPr>
          <p:nvPr>
            <p:ph type="body" sz="quarter" idx="59" hasCustomPrompt="1"/>
          </p:nvPr>
        </p:nvSpPr>
        <p:spPr>
          <a:xfrm>
            <a:off x="2228123"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1" name="Текст 28"/>
          <p:cNvSpPr>
            <a:spLocks noGrp="1"/>
          </p:cNvSpPr>
          <p:nvPr>
            <p:ph type="body" sz="quarter" idx="60" hasCustomPrompt="1"/>
          </p:nvPr>
        </p:nvSpPr>
        <p:spPr>
          <a:xfrm>
            <a:off x="4183507"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2" name="Текст 28"/>
          <p:cNvSpPr>
            <a:spLocks noGrp="1"/>
          </p:cNvSpPr>
          <p:nvPr>
            <p:ph type="body" sz="quarter" idx="61" hasCustomPrompt="1"/>
          </p:nvPr>
        </p:nvSpPr>
        <p:spPr>
          <a:xfrm>
            <a:off x="6133400"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3" name="Текст 28"/>
          <p:cNvSpPr>
            <a:spLocks noGrp="1"/>
          </p:cNvSpPr>
          <p:nvPr>
            <p:ph type="body" sz="quarter" idx="62" hasCustomPrompt="1"/>
          </p:nvPr>
        </p:nvSpPr>
        <p:spPr>
          <a:xfrm>
            <a:off x="8096264"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4" name="Текст 28"/>
          <p:cNvSpPr>
            <a:spLocks noGrp="1"/>
          </p:cNvSpPr>
          <p:nvPr>
            <p:ph type="body" sz="quarter" idx="63" hasCustomPrompt="1"/>
          </p:nvPr>
        </p:nvSpPr>
        <p:spPr>
          <a:xfrm>
            <a:off x="10046157" y="5136032"/>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на белом фоне">
    <p:bg>
      <p:bgRef idx="1001">
        <a:schemeClr val="bg1"/>
      </p:bgRef>
    </p:bg>
    <p:spTree>
      <p:nvGrpSpPr>
        <p:cNvPr id="1" name=""/>
        <p:cNvGrpSpPr/>
        <p:nvPr/>
      </p:nvGrpSpPr>
      <p:grpSpPr>
        <a:xfrm>
          <a:off x="0" y="0"/>
          <a:ext cx="0" cy="0"/>
          <a:chOff x="0" y="0"/>
          <a:chExt cx="0" cy="0"/>
        </a:xfrm>
      </p:grpSpPr>
      <p:sp>
        <p:nvSpPr>
          <p:cNvPr id="12" name="Заголовок 1"/>
          <p:cNvSpPr>
            <a:spLocks noGrp="1"/>
          </p:cNvSpPr>
          <p:nvPr>
            <p:ph type="ctrTitle" hasCustomPrompt="1"/>
          </p:nvPr>
        </p:nvSpPr>
        <p:spPr>
          <a:xfrm>
            <a:off x="285710" y="3047998"/>
            <a:ext cx="6191293" cy="2762269"/>
          </a:xfrm>
          <a:prstGeom prst="rect">
            <a:avLst/>
          </a:prstGeom>
        </p:spPr>
        <p:txBody>
          <a:bodyPr>
            <a:noAutofit/>
          </a:bodyPr>
          <a:lstStyle>
            <a:lvl1pPr algn="l">
              <a:lnSpc>
                <a:spcPts val="5067"/>
              </a:lnSpc>
              <a:defRPr sz="4933" b="0" cap="none" baseline="0">
                <a:solidFill>
                  <a:schemeClr val="tx1">
                    <a:lumMod val="50000"/>
                  </a:schemeClr>
                </a:solidFill>
              </a:defRPr>
            </a:lvl1pPr>
          </a:lstStyle>
          <a:p>
            <a:r>
              <a:rPr lang="ru-RU" dirty="0"/>
              <a:t>Заголовок</a:t>
            </a:r>
            <a:br>
              <a:rPr lang="ru-RU" dirty="0"/>
            </a:br>
            <a:r>
              <a:rPr lang="ru-RU" dirty="0"/>
              <a:t>презентации</a:t>
            </a:r>
          </a:p>
        </p:txBody>
      </p:sp>
      <p:sp>
        <p:nvSpPr>
          <p:cNvPr id="15" name="Дата 3"/>
          <p:cNvSpPr>
            <a:spLocks noGrp="1"/>
          </p:cNvSpPr>
          <p:nvPr>
            <p:ph type="dt" sz="half" idx="10"/>
          </p:nvPr>
        </p:nvSpPr>
        <p:spPr>
          <a:xfrm>
            <a:off x="298429" y="6302398"/>
            <a:ext cx="2844800" cy="365125"/>
          </a:xfrm>
          <a:prstGeom prst="rect">
            <a:avLst/>
          </a:prstGeom>
        </p:spPr>
        <p:txBody>
          <a:bodyPr/>
          <a:lstStyle>
            <a:lvl1pPr>
              <a:defRPr sz="1467">
                <a:solidFill>
                  <a:schemeClr val="tx1">
                    <a:lumMod val="50000"/>
                  </a:schemeClr>
                </a:solidFill>
              </a:defRPr>
            </a:lvl1pPr>
          </a:lstStyle>
          <a:p>
            <a:fld id="{A3A07675-469C-45AB-BB7E-5B96BD38514D}" type="datetime4">
              <a:rPr lang="ru-RU" smtClean="0"/>
              <a:pPr/>
              <a:t>7 октября 2025 г.</a:t>
            </a:fld>
            <a:endParaRPr lang="ru-RU" dirty="0"/>
          </a:p>
        </p:txBody>
      </p:sp>
      <p:pic>
        <p:nvPicPr>
          <p:cNvPr id="2050" name="Picture 2" descr="C:\Users\DЖЕM\Desktop\росс 3.png"/>
          <p:cNvPicPr>
            <a:picLocks noChangeAspect="1" noChangeArrowheads="1"/>
          </p:cNvPicPr>
          <p:nvPr userDrawn="1"/>
        </p:nvPicPr>
        <p:blipFill>
          <a:blip r:embed="rId2"/>
          <a:srcRect/>
          <a:stretch>
            <a:fillRect/>
          </a:stretch>
        </p:blipFill>
        <p:spPr bwMode="auto">
          <a:xfrm>
            <a:off x="433901" y="416965"/>
            <a:ext cx="3280833" cy="440267"/>
          </a:xfrm>
          <a:prstGeom prst="rect">
            <a:avLst/>
          </a:prstGeom>
          <a:noFill/>
        </p:spPr>
      </p:pic>
      <p:pic>
        <p:nvPicPr>
          <p:cNvPr id="2052" name="Picture 4" descr="C:\Users\DЖЕM\Desktop\13.png"/>
          <p:cNvPicPr>
            <a:picLocks noChangeAspect="1" noChangeArrowheads="1"/>
          </p:cNvPicPr>
          <p:nvPr userDrawn="1"/>
        </p:nvPicPr>
        <p:blipFill>
          <a:blip r:embed="rId3"/>
          <a:srcRect/>
          <a:stretch>
            <a:fillRect/>
          </a:stretch>
        </p:blipFill>
        <p:spPr bwMode="auto">
          <a:xfrm>
            <a:off x="6810493" y="0"/>
            <a:ext cx="5381508" cy="6858000"/>
          </a:xfrm>
          <a:prstGeom prst="rect">
            <a:avLst/>
          </a:prstGeom>
          <a:noFill/>
        </p:spPr>
      </p:pic>
    </p:spTree>
  </p:cSld>
  <p:clrMapOvr>
    <a:overrideClrMapping bg1="lt1" tx1="dk1" bg2="lt2" tx2="dk2" accent1="accent1" accent2="accent2" accent3="accent3" accent4="accent4" accent5="accent5" accent6="accent6" hlink="hlink" folHlink="folHlink"/>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Текстовый слайд с заголовком в две строки и 12 блоками">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381267"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3" name="Текст 12"/>
          <p:cNvSpPr>
            <a:spLocks noGrp="1"/>
          </p:cNvSpPr>
          <p:nvPr>
            <p:ph type="body" sz="quarter" idx="12" hasCustomPrompt="1"/>
          </p:nvPr>
        </p:nvSpPr>
        <p:spPr>
          <a:xfrm>
            <a:off x="275957" y="3168642"/>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ru-RU" dirty="0"/>
              <a:t>.</a:t>
            </a:r>
          </a:p>
        </p:txBody>
      </p:sp>
      <p:sp>
        <p:nvSpPr>
          <p:cNvPr id="27" name="Текст 12"/>
          <p:cNvSpPr>
            <a:spLocks noGrp="1"/>
          </p:cNvSpPr>
          <p:nvPr>
            <p:ph type="body" sz="quarter" idx="19" hasCustomPrompt="1"/>
          </p:nvPr>
        </p:nvSpPr>
        <p:spPr>
          <a:xfrm>
            <a:off x="2231765" y="3169561"/>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30" name="Текст 12"/>
          <p:cNvSpPr>
            <a:spLocks noGrp="1"/>
          </p:cNvSpPr>
          <p:nvPr>
            <p:ph type="body" sz="quarter" idx="22" hasCustomPrompt="1"/>
          </p:nvPr>
        </p:nvSpPr>
        <p:spPr>
          <a:xfrm>
            <a:off x="4184198" y="3169561"/>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ru-RU" dirty="0"/>
              <a:t>.</a:t>
            </a:r>
          </a:p>
        </p:txBody>
      </p:sp>
      <p:sp>
        <p:nvSpPr>
          <p:cNvPr id="33" name="Текст 12"/>
          <p:cNvSpPr>
            <a:spLocks noGrp="1"/>
          </p:cNvSpPr>
          <p:nvPr>
            <p:ph type="body" sz="quarter" idx="25" hasCustomPrompt="1"/>
          </p:nvPr>
        </p:nvSpPr>
        <p:spPr>
          <a:xfrm>
            <a:off x="6137022" y="3175890"/>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36" name="Текст 12"/>
          <p:cNvSpPr>
            <a:spLocks noGrp="1"/>
          </p:cNvSpPr>
          <p:nvPr>
            <p:ph type="body" sz="quarter" idx="28" hasCustomPrompt="1"/>
          </p:nvPr>
        </p:nvSpPr>
        <p:spPr>
          <a:xfrm>
            <a:off x="8092869" y="3175911"/>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39" name="Текст 12"/>
          <p:cNvSpPr>
            <a:spLocks noGrp="1"/>
          </p:cNvSpPr>
          <p:nvPr>
            <p:ph type="body" sz="quarter" idx="31" hasCustomPrompt="1"/>
          </p:nvPr>
        </p:nvSpPr>
        <p:spPr>
          <a:xfrm>
            <a:off x="10048697" y="3175868"/>
            <a:ext cx="1819516" cy="824615"/>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2" name="Текст 12"/>
          <p:cNvSpPr>
            <a:spLocks noGrp="1"/>
          </p:cNvSpPr>
          <p:nvPr>
            <p:ph type="body" sz="quarter" idx="44" hasCustomPrompt="1"/>
          </p:nvPr>
        </p:nvSpPr>
        <p:spPr>
          <a:xfrm>
            <a:off x="10046046" y="5048375"/>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6" name="Текст 12"/>
          <p:cNvSpPr>
            <a:spLocks noGrp="1"/>
          </p:cNvSpPr>
          <p:nvPr>
            <p:ph type="body" sz="quarter" idx="47" hasCustomPrompt="1"/>
          </p:nvPr>
        </p:nvSpPr>
        <p:spPr>
          <a:xfrm>
            <a:off x="273306" y="5042613"/>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7" name="Текст 12"/>
          <p:cNvSpPr>
            <a:spLocks noGrp="1"/>
          </p:cNvSpPr>
          <p:nvPr>
            <p:ph type="body" sz="quarter" idx="48" hasCustomPrompt="1"/>
          </p:nvPr>
        </p:nvSpPr>
        <p:spPr>
          <a:xfrm>
            <a:off x="2229114" y="5043531"/>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8" name="Текст 12"/>
          <p:cNvSpPr>
            <a:spLocks noGrp="1"/>
          </p:cNvSpPr>
          <p:nvPr>
            <p:ph type="body" sz="quarter" idx="49" hasCustomPrompt="1"/>
          </p:nvPr>
        </p:nvSpPr>
        <p:spPr>
          <a:xfrm>
            <a:off x="4181547" y="5043531"/>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9" name="Текст 12"/>
          <p:cNvSpPr>
            <a:spLocks noGrp="1"/>
          </p:cNvSpPr>
          <p:nvPr>
            <p:ph type="body" sz="quarter" idx="50" hasCustomPrompt="1"/>
          </p:nvPr>
        </p:nvSpPr>
        <p:spPr>
          <a:xfrm>
            <a:off x="6134371" y="5049861"/>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60" name="Текст 12"/>
          <p:cNvSpPr>
            <a:spLocks noGrp="1"/>
          </p:cNvSpPr>
          <p:nvPr>
            <p:ph type="body" sz="quarter" idx="51" hasCustomPrompt="1"/>
          </p:nvPr>
        </p:nvSpPr>
        <p:spPr>
          <a:xfrm>
            <a:off x="8090218" y="5049882"/>
            <a:ext cx="1819516" cy="855636"/>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ru-RU" dirty="0"/>
              <a:t>.</a:t>
            </a:r>
          </a:p>
        </p:txBody>
      </p:sp>
      <p:sp>
        <p:nvSpPr>
          <p:cNvPr id="55"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Заголовок                                                                                      в две строки</a:t>
            </a:r>
          </a:p>
        </p:txBody>
      </p:sp>
      <p:sp>
        <p:nvSpPr>
          <p:cNvPr id="61"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62"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pic>
        <p:nvPicPr>
          <p:cNvPr id="63" name="Рисунок 62" descr="_01.png"/>
          <p:cNvPicPr>
            <a:picLocks noChangeAspect="1"/>
          </p:cNvPicPr>
          <p:nvPr userDrawn="1"/>
        </p:nvPicPr>
        <p:blipFill>
          <a:blip r:embed="rId3" cstate="print"/>
          <a:stretch>
            <a:fillRect/>
          </a:stretch>
        </p:blipFill>
        <p:spPr>
          <a:xfrm>
            <a:off x="406254" y="2555910"/>
            <a:ext cx="331957" cy="331957"/>
          </a:xfrm>
          <a:prstGeom prst="rect">
            <a:avLst/>
          </a:prstGeom>
        </p:spPr>
      </p:pic>
      <p:pic>
        <p:nvPicPr>
          <p:cNvPr id="65" name="Рисунок 64" descr="_02_1.png"/>
          <p:cNvPicPr>
            <a:picLocks noChangeAspect="1"/>
          </p:cNvPicPr>
          <p:nvPr userDrawn="1"/>
        </p:nvPicPr>
        <p:blipFill>
          <a:blip r:embed="rId4" cstate="print"/>
          <a:stretch>
            <a:fillRect/>
          </a:stretch>
        </p:blipFill>
        <p:spPr>
          <a:xfrm>
            <a:off x="2365147" y="2603414"/>
            <a:ext cx="392475" cy="283009"/>
          </a:xfrm>
          <a:prstGeom prst="rect">
            <a:avLst/>
          </a:prstGeom>
        </p:spPr>
      </p:pic>
      <p:pic>
        <p:nvPicPr>
          <p:cNvPr id="66" name="Рисунок 65" descr="_03.png"/>
          <p:cNvPicPr>
            <a:picLocks noChangeAspect="1"/>
          </p:cNvPicPr>
          <p:nvPr userDrawn="1"/>
        </p:nvPicPr>
        <p:blipFill>
          <a:blip r:embed="rId5" cstate="print"/>
          <a:stretch>
            <a:fillRect/>
          </a:stretch>
        </p:blipFill>
        <p:spPr>
          <a:xfrm>
            <a:off x="4309747" y="2563585"/>
            <a:ext cx="320388" cy="320388"/>
          </a:xfrm>
          <a:prstGeom prst="rect">
            <a:avLst/>
          </a:prstGeom>
        </p:spPr>
      </p:pic>
      <p:pic>
        <p:nvPicPr>
          <p:cNvPr id="67" name="Рисунок 66" descr="_04.png"/>
          <p:cNvPicPr>
            <a:picLocks noChangeAspect="1"/>
          </p:cNvPicPr>
          <p:nvPr userDrawn="1"/>
        </p:nvPicPr>
        <p:blipFill>
          <a:blip r:embed="rId6" cstate="print"/>
          <a:stretch>
            <a:fillRect/>
          </a:stretch>
        </p:blipFill>
        <p:spPr>
          <a:xfrm>
            <a:off x="6262507" y="2635083"/>
            <a:ext cx="365776" cy="258980"/>
          </a:xfrm>
          <a:prstGeom prst="rect">
            <a:avLst/>
          </a:prstGeom>
        </p:spPr>
      </p:pic>
      <p:pic>
        <p:nvPicPr>
          <p:cNvPr id="68" name="Рисунок 67" descr="_05.png"/>
          <p:cNvPicPr>
            <a:picLocks noChangeAspect="1"/>
          </p:cNvPicPr>
          <p:nvPr userDrawn="1"/>
        </p:nvPicPr>
        <p:blipFill>
          <a:blip r:embed="rId7" cstate="print"/>
          <a:stretch>
            <a:fillRect/>
          </a:stretch>
        </p:blipFill>
        <p:spPr>
          <a:xfrm>
            <a:off x="10175701" y="2603413"/>
            <a:ext cx="355096" cy="294579"/>
          </a:xfrm>
          <a:prstGeom prst="rect">
            <a:avLst/>
          </a:prstGeom>
        </p:spPr>
      </p:pic>
      <p:pic>
        <p:nvPicPr>
          <p:cNvPr id="69" name="Рисунок 68" descr="_06.png"/>
          <p:cNvPicPr>
            <a:picLocks noChangeAspect="1"/>
          </p:cNvPicPr>
          <p:nvPr userDrawn="1"/>
        </p:nvPicPr>
        <p:blipFill>
          <a:blip r:embed="rId8" cstate="print"/>
          <a:stretch>
            <a:fillRect/>
          </a:stretch>
        </p:blipFill>
        <p:spPr>
          <a:xfrm>
            <a:off x="8215267" y="2611331"/>
            <a:ext cx="346196" cy="290128"/>
          </a:xfrm>
          <a:prstGeom prst="rect">
            <a:avLst/>
          </a:prstGeom>
        </p:spPr>
      </p:pic>
      <p:pic>
        <p:nvPicPr>
          <p:cNvPr id="70" name="Рисунок 69" descr="_07.png"/>
          <p:cNvPicPr>
            <a:picLocks noChangeAspect="1"/>
          </p:cNvPicPr>
          <p:nvPr userDrawn="1"/>
        </p:nvPicPr>
        <p:blipFill>
          <a:blip r:embed="rId9" cstate="print"/>
          <a:stretch>
            <a:fillRect/>
          </a:stretch>
        </p:blipFill>
        <p:spPr>
          <a:xfrm>
            <a:off x="404712" y="4460659"/>
            <a:ext cx="352427" cy="302588"/>
          </a:xfrm>
          <a:prstGeom prst="rect">
            <a:avLst/>
          </a:prstGeom>
        </p:spPr>
      </p:pic>
      <p:pic>
        <p:nvPicPr>
          <p:cNvPr id="71" name="Рисунок 70" descr="_08.png"/>
          <p:cNvPicPr>
            <a:picLocks noChangeAspect="1"/>
          </p:cNvPicPr>
          <p:nvPr userDrawn="1"/>
        </p:nvPicPr>
        <p:blipFill>
          <a:blip r:embed="rId10"/>
          <a:stretch>
            <a:fillRect/>
          </a:stretch>
        </p:blipFill>
        <p:spPr>
          <a:xfrm>
            <a:off x="2373308" y="4421315"/>
            <a:ext cx="337297" cy="338188"/>
          </a:xfrm>
          <a:prstGeom prst="rect">
            <a:avLst/>
          </a:prstGeom>
        </p:spPr>
      </p:pic>
      <p:pic>
        <p:nvPicPr>
          <p:cNvPr id="72" name="Рисунок 71" descr="_09.png"/>
          <p:cNvPicPr>
            <a:picLocks noChangeAspect="1"/>
          </p:cNvPicPr>
          <p:nvPr userDrawn="1"/>
        </p:nvPicPr>
        <p:blipFill>
          <a:blip r:embed="rId11" cstate="print"/>
          <a:stretch>
            <a:fillRect/>
          </a:stretch>
        </p:blipFill>
        <p:spPr>
          <a:xfrm>
            <a:off x="4309990" y="4437150"/>
            <a:ext cx="315937" cy="322167"/>
          </a:xfrm>
          <a:prstGeom prst="rect">
            <a:avLst/>
          </a:prstGeom>
        </p:spPr>
      </p:pic>
      <p:pic>
        <p:nvPicPr>
          <p:cNvPr id="73" name="Рисунок 72" descr="_10.png"/>
          <p:cNvPicPr>
            <a:picLocks noChangeAspect="1"/>
          </p:cNvPicPr>
          <p:nvPr userDrawn="1"/>
        </p:nvPicPr>
        <p:blipFill>
          <a:blip r:embed="rId12" cstate="print"/>
          <a:stretch>
            <a:fillRect/>
          </a:stretch>
        </p:blipFill>
        <p:spPr>
          <a:xfrm>
            <a:off x="6262750" y="4428990"/>
            <a:ext cx="248300" cy="330177"/>
          </a:xfrm>
          <a:prstGeom prst="rect">
            <a:avLst/>
          </a:prstGeom>
        </p:spPr>
      </p:pic>
      <p:pic>
        <p:nvPicPr>
          <p:cNvPr id="74" name="Рисунок 73" descr="_11.png"/>
          <p:cNvPicPr>
            <a:picLocks noChangeAspect="1"/>
          </p:cNvPicPr>
          <p:nvPr userDrawn="1"/>
        </p:nvPicPr>
        <p:blipFill>
          <a:blip r:embed="rId13" cstate="print"/>
          <a:stretch>
            <a:fillRect/>
          </a:stretch>
        </p:blipFill>
        <p:spPr>
          <a:xfrm>
            <a:off x="8207107" y="4405237"/>
            <a:ext cx="287459" cy="355096"/>
          </a:xfrm>
          <a:prstGeom prst="rect">
            <a:avLst/>
          </a:prstGeom>
        </p:spPr>
      </p:pic>
      <p:pic>
        <p:nvPicPr>
          <p:cNvPr id="75" name="Рисунок 74" descr="_12.png"/>
          <p:cNvPicPr>
            <a:picLocks noChangeAspect="1"/>
          </p:cNvPicPr>
          <p:nvPr userDrawn="1"/>
        </p:nvPicPr>
        <p:blipFill>
          <a:blip r:embed="rId14" cstate="print"/>
          <a:stretch>
            <a:fillRect/>
          </a:stretch>
        </p:blipFill>
        <p:spPr>
          <a:xfrm>
            <a:off x="10167785" y="4413155"/>
            <a:ext cx="373785" cy="349756"/>
          </a:xfrm>
          <a:prstGeom prst="rect">
            <a:avLst/>
          </a:prstGeom>
        </p:spPr>
      </p:pic>
      <p:sp>
        <p:nvSpPr>
          <p:cNvPr id="77" name="Текст 28"/>
          <p:cNvSpPr>
            <a:spLocks noGrp="1"/>
          </p:cNvSpPr>
          <p:nvPr>
            <p:ph type="body" sz="quarter" idx="52" hasCustomPrompt="1"/>
          </p:nvPr>
        </p:nvSpPr>
        <p:spPr>
          <a:xfrm>
            <a:off x="278229"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8" name="Текст 28"/>
          <p:cNvSpPr>
            <a:spLocks noGrp="1"/>
          </p:cNvSpPr>
          <p:nvPr>
            <p:ph type="body" sz="quarter" idx="53" hasCustomPrompt="1"/>
          </p:nvPr>
        </p:nvSpPr>
        <p:spPr>
          <a:xfrm>
            <a:off x="2228123"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79" name="Текст 28"/>
          <p:cNvSpPr>
            <a:spLocks noGrp="1"/>
          </p:cNvSpPr>
          <p:nvPr>
            <p:ph type="body" sz="quarter" idx="54" hasCustomPrompt="1"/>
          </p:nvPr>
        </p:nvSpPr>
        <p:spPr>
          <a:xfrm>
            <a:off x="4183507"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0" name="Текст 28"/>
          <p:cNvSpPr>
            <a:spLocks noGrp="1"/>
          </p:cNvSpPr>
          <p:nvPr>
            <p:ph type="body" sz="quarter" idx="55" hasCustomPrompt="1"/>
          </p:nvPr>
        </p:nvSpPr>
        <p:spPr>
          <a:xfrm>
            <a:off x="6133400"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1" name="Текст 28"/>
          <p:cNvSpPr>
            <a:spLocks noGrp="1"/>
          </p:cNvSpPr>
          <p:nvPr>
            <p:ph type="body" sz="quarter" idx="56" hasCustomPrompt="1"/>
          </p:nvPr>
        </p:nvSpPr>
        <p:spPr>
          <a:xfrm>
            <a:off x="8096264"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2" name="Текст 28"/>
          <p:cNvSpPr>
            <a:spLocks noGrp="1"/>
          </p:cNvSpPr>
          <p:nvPr>
            <p:ph type="body" sz="quarter" idx="57" hasCustomPrompt="1"/>
          </p:nvPr>
        </p:nvSpPr>
        <p:spPr>
          <a:xfrm>
            <a:off x="10046157" y="2881459"/>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3" name="Текст 28"/>
          <p:cNvSpPr>
            <a:spLocks noGrp="1"/>
          </p:cNvSpPr>
          <p:nvPr>
            <p:ph type="body" sz="quarter" idx="58" hasCustomPrompt="1"/>
          </p:nvPr>
        </p:nvSpPr>
        <p:spPr>
          <a:xfrm>
            <a:off x="278229"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4" name="Текст 28"/>
          <p:cNvSpPr>
            <a:spLocks noGrp="1"/>
          </p:cNvSpPr>
          <p:nvPr>
            <p:ph type="body" sz="quarter" idx="59" hasCustomPrompt="1"/>
          </p:nvPr>
        </p:nvSpPr>
        <p:spPr>
          <a:xfrm>
            <a:off x="2228123"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5" name="Текст 28"/>
          <p:cNvSpPr>
            <a:spLocks noGrp="1"/>
          </p:cNvSpPr>
          <p:nvPr>
            <p:ph type="body" sz="quarter" idx="60" hasCustomPrompt="1"/>
          </p:nvPr>
        </p:nvSpPr>
        <p:spPr>
          <a:xfrm>
            <a:off x="4183507"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6" name="Текст 28"/>
          <p:cNvSpPr>
            <a:spLocks noGrp="1"/>
          </p:cNvSpPr>
          <p:nvPr>
            <p:ph type="body" sz="quarter" idx="61" hasCustomPrompt="1"/>
          </p:nvPr>
        </p:nvSpPr>
        <p:spPr>
          <a:xfrm>
            <a:off x="6133400"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7" name="Текст 28"/>
          <p:cNvSpPr>
            <a:spLocks noGrp="1"/>
          </p:cNvSpPr>
          <p:nvPr>
            <p:ph type="body" sz="quarter" idx="62" hasCustomPrompt="1"/>
          </p:nvPr>
        </p:nvSpPr>
        <p:spPr>
          <a:xfrm>
            <a:off x="8096264"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88" name="Текст 28"/>
          <p:cNvSpPr>
            <a:spLocks noGrp="1"/>
          </p:cNvSpPr>
          <p:nvPr>
            <p:ph type="body" sz="quarter" idx="63" hasCustomPrompt="1"/>
          </p:nvPr>
        </p:nvSpPr>
        <p:spPr>
          <a:xfrm>
            <a:off x="10046157" y="4740070"/>
            <a:ext cx="1817243"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Текстовый слайд с заголовком в две строки и четырьмя колонками с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0" name="Текст 9"/>
          <p:cNvSpPr>
            <a:spLocks noGrp="1"/>
          </p:cNvSpPr>
          <p:nvPr>
            <p:ph type="body" sz="quarter" idx="11" hasCustomPrompt="1"/>
          </p:nvPr>
        </p:nvSpPr>
        <p:spPr>
          <a:xfrm>
            <a:off x="285710" y="285729"/>
            <a:ext cx="9334565" cy="1047753"/>
          </a:xfrm>
          <a:prstGeom prst="rect">
            <a:avLst/>
          </a:prstGeom>
        </p:spPr>
        <p:txBody>
          <a:bodyPr/>
          <a:lstStyle>
            <a:lvl1pPr marL="0" indent="0">
              <a:lnSpc>
                <a:spcPts val="2933"/>
              </a:lnSpc>
              <a:buNone/>
              <a:defRPr sz="2933" baseline="0">
                <a:solidFill>
                  <a:schemeClr val="tx1">
                    <a:lumMod val="50000"/>
                  </a:schemeClr>
                </a:solidFill>
                <a:latin typeface="+mj-lt"/>
              </a:defRPr>
            </a:lvl1pPr>
          </a:lstStyle>
          <a:p>
            <a:pPr lvl="0"/>
            <a:r>
              <a:rPr lang="ru-RU" dirty="0"/>
              <a:t>Заголовок                                                                                      в две строки</a:t>
            </a:r>
          </a:p>
        </p:txBody>
      </p:sp>
      <p:sp>
        <p:nvSpPr>
          <p:cNvPr id="13" name="Текст 12"/>
          <p:cNvSpPr>
            <a:spLocks noGrp="1"/>
          </p:cNvSpPr>
          <p:nvPr>
            <p:ph type="body" sz="quarter" idx="12" hasCustomPrompt="1"/>
          </p:nvPr>
        </p:nvSpPr>
        <p:spPr>
          <a:xfrm>
            <a:off x="275956" y="2188458"/>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21" name="Текст 12"/>
          <p:cNvSpPr>
            <a:spLocks noGrp="1"/>
          </p:cNvSpPr>
          <p:nvPr>
            <p:ph type="body" sz="quarter" idx="19" hasCustomPrompt="1"/>
          </p:nvPr>
        </p:nvSpPr>
        <p:spPr>
          <a:xfrm>
            <a:off x="3203295" y="2188459"/>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23" name="Текст 12"/>
          <p:cNvSpPr>
            <a:spLocks noGrp="1"/>
          </p:cNvSpPr>
          <p:nvPr>
            <p:ph type="body" sz="quarter" idx="21" hasCustomPrompt="1"/>
          </p:nvPr>
        </p:nvSpPr>
        <p:spPr>
          <a:xfrm>
            <a:off x="6124312" y="2188450"/>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25" name="Текст 12"/>
          <p:cNvSpPr>
            <a:spLocks noGrp="1"/>
          </p:cNvSpPr>
          <p:nvPr>
            <p:ph type="body" sz="quarter" idx="23" hasCustomPrompt="1"/>
          </p:nvPr>
        </p:nvSpPr>
        <p:spPr>
          <a:xfrm>
            <a:off x="9051690" y="2188459"/>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19"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27"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28" name="Текст 12"/>
          <p:cNvSpPr>
            <a:spLocks noGrp="1"/>
          </p:cNvSpPr>
          <p:nvPr>
            <p:ph type="body" sz="quarter" idx="25" hasCustomPrompt="1"/>
          </p:nvPr>
        </p:nvSpPr>
        <p:spPr>
          <a:xfrm>
            <a:off x="273306" y="4569724"/>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30" name="Текст 12"/>
          <p:cNvSpPr>
            <a:spLocks noGrp="1"/>
          </p:cNvSpPr>
          <p:nvPr>
            <p:ph type="body" sz="quarter" idx="27" hasCustomPrompt="1"/>
          </p:nvPr>
        </p:nvSpPr>
        <p:spPr>
          <a:xfrm>
            <a:off x="3200644" y="4569726"/>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sp>
        <p:nvSpPr>
          <p:cNvPr id="32" name="Текст 12"/>
          <p:cNvSpPr>
            <a:spLocks noGrp="1"/>
          </p:cNvSpPr>
          <p:nvPr>
            <p:ph type="body" sz="quarter" idx="29" hasCustomPrompt="1"/>
          </p:nvPr>
        </p:nvSpPr>
        <p:spPr>
          <a:xfrm>
            <a:off x="6121662" y="4569716"/>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ru-RU" dirty="0"/>
              <a:t>.</a:t>
            </a:r>
          </a:p>
        </p:txBody>
      </p:sp>
      <p:sp>
        <p:nvSpPr>
          <p:cNvPr id="34" name="Текст 12"/>
          <p:cNvSpPr>
            <a:spLocks noGrp="1"/>
          </p:cNvSpPr>
          <p:nvPr>
            <p:ph type="body" sz="quarter" idx="31" hasCustomPrompt="1"/>
          </p:nvPr>
        </p:nvSpPr>
        <p:spPr>
          <a:xfrm>
            <a:off x="9049039" y="4569726"/>
            <a:ext cx="2762269" cy="1526293"/>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endParaRPr lang="ru-RU" dirty="0"/>
          </a:p>
        </p:txBody>
      </p:sp>
      <p:pic>
        <p:nvPicPr>
          <p:cNvPr id="36" name="Рисунок 35" descr="_01.png"/>
          <p:cNvPicPr>
            <a:picLocks noChangeAspect="1"/>
          </p:cNvPicPr>
          <p:nvPr userDrawn="1"/>
        </p:nvPicPr>
        <p:blipFill>
          <a:blip r:embed="rId3" cstate="print"/>
          <a:stretch>
            <a:fillRect/>
          </a:stretch>
        </p:blipFill>
        <p:spPr>
          <a:xfrm>
            <a:off x="406254" y="1555383"/>
            <a:ext cx="331957" cy="331957"/>
          </a:xfrm>
          <a:prstGeom prst="rect">
            <a:avLst/>
          </a:prstGeom>
        </p:spPr>
      </p:pic>
      <p:pic>
        <p:nvPicPr>
          <p:cNvPr id="37" name="Рисунок 36" descr="_02_1.png"/>
          <p:cNvPicPr>
            <a:picLocks noChangeAspect="1"/>
          </p:cNvPicPr>
          <p:nvPr userDrawn="1"/>
        </p:nvPicPr>
        <p:blipFill>
          <a:blip r:embed="rId4" cstate="print"/>
          <a:stretch>
            <a:fillRect/>
          </a:stretch>
        </p:blipFill>
        <p:spPr>
          <a:xfrm>
            <a:off x="3330176" y="1602888"/>
            <a:ext cx="392475" cy="283009"/>
          </a:xfrm>
          <a:prstGeom prst="rect">
            <a:avLst/>
          </a:prstGeom>
        </p:spPr>
      </p:pic>
      <p:pic>
        <p:nvPicPr>
          <p:cNvPr id="38" name="Рисунок 37" descr="_03.png"/>
          <p:cNvPicPr>
            <a:picLocks noChangeAspect="1"/>
          </p:cNvPicPr>
          <p:nvPr userDrawn="1"/>
        </p:nvPicPr>
        <p:blipFill>
          <a:blip r:embed="rId5" cstate="print"/>
          <a:stretch>
            <a:fillRect/>
          </a:stretch>
        </p:blipFill>
        <p:spPr>
          <a:xfrm>
            <a:off x="9188559" y="1563058"/>
            <a:ext cx="320388" cy="320388"/>
          </a:xfrm>
          <a:prstGeom prst="rect">
            <a:avLst/>
          </a:prstGeom>
        </p:spPr>
      </p:pic>
      <p:pic>
        <p:nvPicPr>
          <p:cNvPr id="39" name="Рисунок 38" descr="_04.png"/>
          <p:cNvPicPr>
            <a:picLocks noChangeAspect="1"/>
          </p:cNvPicPr>
          <p:nvPr userDrawn="1"/>
        </p:nvPicPr>
        <p:blipFill>
          <a:blip r:embed="rId6" cstate="print"/>
          <a:stretch>
            <a:fillRect/>
          </a:stretch>
        </p:blipFill>
        <p:spPr>
          <a:xfrm>
            <a:off x="6262507" y="1634557"/>
            <a:ext cx="365776" cy="258980"/>
          </a:xfrm>
          <a:prstGeom prst="rect">
            <a:avLst/>
          </a:prstGeom>
        </p:spPr>
      </p:pic>
      <p:pic>
        <p:nvPicPr>
          <p:cNvPr id="40" name="Рисунок 39" descr="_07.png"/>
          <p:cNvPicPr>
            <a:picLocks noChangeAspect="1"/>
          </p:cNvPicPr>
          <p:nvPr userDrawn="1"/>
        </p:nvPicPr>
        <p:blipFill>
          <a:blip r:embed="rId7" cstate="print"/>
          <a:stretch>
            <a:fillRect/>
          </a:stretch>
        </p:blipFill>
        <p:spPr>
          <a:xfrm>
            <a:off x="404712" y="3959917"/>
            <a:ext cx="352427" cy="302588"/>
          </a:xfrm>
          <a:prstGeom prst="rect">
            <a:avLst/>
          </a:prstGeom>
        </p:spPr>
      </p:pic>
      <p:pic>
        <p:nvPicPr>
          <p:cNvPr id="41" name="Рисунок 40" descr="_08.png"/>
          <p:cNvPicPr>
            <a:picLocks noChangeAspect="1"/>
          </p:cNvPicPr>
          <p:nvPr userDrawn="1"/>
        </p:nvPicPr>
        <p:blipFill>
          <a:blip r:embed="rId8"/>
          <a:stretch>
            <a:fillRect/>
          </a:stretch>
        </p:blipFill>
        <p:spPr>
          <a:xfrm>
            <a:off x="3338337" y="3920573"/>
            <a:ext cx="337297" cy="338188"/>
          </a:xfrm>
          <a:prstGeom prst="rect">
            <a:avLst/>
          </a:prstGeom>
        </p:spPr>
      </p:pic>
      <p:pic>
        <p:nvPicPr>
          <p:cNvPr id="42" name="Рисунок 41" descr="_09.png"/>
          <p:cNvPicPr>
            <a:picLocks noChangeAspect="1"/>
          </p:cNvPicPr>
          <p:nvPr userDrawn="1"/>
        </p:nvPicPr>
        <p:blipFill>
          <a:blip r:embed="rId9" cstate="print"/>
          <a:stretch>
            <a:fillRect/>
          </a:stretch>
        </p:blipFill>
        <p:spPr>
          <a:xfrm>
            <a:off x="9188802" y="3936407"/>
            <a:ext cx="315937" cy="322167"/>
          </a:xfrm>
          <a:prstGeom prst="rect">
            <a:avLst/>
          </a:prstGeom>
        </p:spPr>
      </p:pic>
      <p:pic>
        <p:nvPicPr>
          <p:cNvPr id="43" name="Рисунок 42" descr="_10.png"/>
          <p:cNvPicPr>
            <a:picLocks noChangeAspect="1"/>
          </p:cNvPicPr>
          <p:nvPr userDrawn="1"/>
        </p:nvPicPr>
        <p:blipFill>
          <a:blip r:embed="rId10" cstate="print"/>
          <a:stretch>
            <a:fillRect/>
          </a:stretch>
        </p:blipFill>
        <p:spPr>
          <a:xfrm>
            <a:off x="6262750" y="3928248"/>
            <a:ext cx="248300" cy="330177"/>
          </a:xfrm>
          <a:prstGeom prst="rect">
            <a:avLst/>
          </a:prstGeom>
        </p:spPr>
      </p:pic>
      <p:sp>
        <p:nvSpPr>
          <p:cNvPr id="44" name="Текст 28"/>
          <p:cNvSpPr>
            <a:spLocks noGrp="1"/>
          </p:cNvSpPr>
          <p:nvPr>
            <p:ph type="body" sz="quarter" idx="58" hasCustomPrompt="1"/>
          </p:nvPr>
        </p:nvSpPr>
        <p:spPr>
          <a:xfrm>
            <a:off x="278230" y="1891552"/>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45" name="Текст 28"/>
          <p:cNvSpPr>
            <a:spLocks noGrp="1"/>
          </p:cNvSpPr>
          <p:nvPr>
            <p:ph type="body" sz="quarter" idx="59" hasCustomPrompt="1"/>
          </p:nvPr>
        </p:nvSpPr>
        <p:spPr>
          <a:xfrm>
            <a:off x="3201081" y="1891552"/>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46" name="Текст 28"/>
          <p:cNvSpPr>
            <a:spLocks noGrp="1"/>
          </p:cNvSpPr>
          <p:nvPr>
            <p:ph type="body" sz="quarter" idx="60" hasCustomPrompt="1"/>
          </p:nvPr>
        </p:nvSpPr>
        <p:spPr>
          <a:xfrm>
            <a:off x="6123931" y="1891552"/>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47" name="Текст 28"/>
          <p:cNvSpPr>
            <a:spLocks noGrp="1"/>
          </p:cNvSpPr>
          <p:nvPr>
            <p:ph type="body" sz="quarter" idx="61" hasCustomPrompt="1"/>
          </p:nvPr>
        </p:nvSpPr>
        <p:spPr>
          <a:xfrm>
            <a:off x="9048771" y="1891552"/>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48" name="Текст 28"/>
          <p:cNvSpPr>
            <a:spLocks noGrp="1"/>
          </p:cNvSpPr>
          <p:nvPr>
            <p:ph type="body" sz="quarter" idx="62" hasCustomPrompt="1"/>
          </p:nvPr>
        </p:nvSpPr>
        <p:spPr>
          <a:xfrm>
            <a:off x="278230" y="4271296"/>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49" name="Текст 28"/>
          <p:cNvSpPr>
            <a:spLocks noGrp="1"/>
          </p:cNvSpPr>
          <p:nvPr>
            <p:ph type="body" sz="quarter" idx="63" hasCustomPrompt="1"/>
          </p:nvPr>
        </p:nvSpPr>
        <p:spPr>
          <a:xfrm>
            <a:off x="3201081" y="4271296"/>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50" name="Текст 28"/>
          <p:cNvSpPr>
            <a:spLocks noGrp="1"/>
          </p:cNvSpPr>
          <p:nvPr>
            <p:ph type="body" sz="quarter" idx="64" hasCustomPrompt="1"/>
          </p:nvPr>
        </p:nvSpPr>
        <p:spPr>
          <a:xfrm>
            <a:off x="6123931" y="4271296"/>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
        <p:nvSpPr>
          <p:cNvPr id="51" name="Текст 28"/>
          <p:cNvSpPr>
            <a:spLocks noGrp="1"/>
          </p:cNvSpPr>
          <p:nvPr>
            <p:ph type="body" sz="quarter" idx="65" hasCustomPrompt="1"/>
          </p:nvPr>
        </p:nvSpPr>
        <p:spPr>
          <a:xfrm>
            <a:off x="9048771" y="4271296"/>
            <a:ext cx="2758551" cy="321629"/>
          </a:xfrm>
          <a:prstGeom prst="rect">
            <a:avLst/>
          </a:prstGeom>
        </p:spPr>
        <p:txBody>
          <a:bodyPr/>
          <a:lstStyle>
            <a:lvl1pPr>
              <a:buNone/>
              <a:defRPr sz="1600">
                <a:solidFill>
                  <a:schemeClr val="tx1">
                    <a:lumMod val="50000"/>
                  </a:schemeClr>
                </a:solidFill>
              </a:defRPr>
            </a:lvl1pPr>
          </a:lstStyle>
          <a:p>
            <a:pPr lvl="0"/>
            <a:r>
              <a:rPr lang="ru-RU" sz="1600" dirty="0"/>
              <a:t>Заголовок </a:t>
            </a:r>
            <a:endParaRPr lang="ru-RU" dirty="0"/>
          </a:p>
        </p:txBody>
      </p:sp>
    </p:spTree>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Закрывающий слайд">
    <p:bg>
      <p:bgPr>
        <a:solidFill>
          <a:srgbClr val="990032"/>
        </a:solidFill>
        <a:effectLst/>
      </p:bgPr>
    </p:bg>
    <p:spTree>
      <p:nvGrpSpPr>
        <p:cNvPr id="1" name=""/>
        <p:cNvGrpSpPr/>
        <p:nvPr/>
      </p:nvGrpSpPr>
      <p:grpSpPr>
        <a:xfrm>
          <a:off x="0" y="0"/>
          <a:ext cx="0" cy="0"/>
          <a:chOff x="0" y="0"/>
          <a:chExt cx="0" cy="0"/>
        </a:xfrm>
      </p:grpSpPr>
      <p:pic>
        <p:nvPicPr>
          <p:cNvPr id="1027" name="Picture 3" descr="C:\Users\DЖЕM\Desktop\росс 2.png"/>
          <p:cNvPicPr>
            <a:picLocks noChangeAspect="1" noChangeArrowheads="1"/>
          </p:cNvPicPr>
          <p:nvPr userDrawn="1"/>
        </p:nvPicPr>
        <p:blipFill>
          <a:blip r:embed="rId2"/>
          <a:srcRect/>
          <a:stretch>
            <a:fillRect/>
          </a:stretch>
        </p:blipFill>
        <p:spPr bwMode="auto">
          <a:xfrm>
            <a:off x="4458179" y="3127413"/>
            <a:ext cx="3280835" cy="440267"/>
          </a:xfrm>
          <a:prstGeom prst="rect">
            <a:avLst/>
          </a:prstGeom>
          <a:noFill/>
        </p:spPr>
      </p:pic>
    </p:spTree>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EDA25F3E-B9A7-4F67-8592-9331F4B3A5E9}" type="datetimeFigureOut">
              <a:rPr lang="ru-RU" smtClean="0"/>
              <a:t>07.10.2025</a:t>
            </a:fld>
            <a:endParaRPr lang="ru-RU"/>
          </a:p>
        </p:txBody>
      </p:sp>
      <p:sp>
        <p:nvSpPr>
          <p:cNvPr id="3" name="Нижний колонтитул 2"/>
          <p:cNvSpPr>
            <a:spLocks noGrp="1"/>
          </p:cNvSpPr>
          <p:nvPr>
            <p:ph type="ftr" sz="quarter" idx="11"/>
          </p:nvPr>
        </p:nvSpPr>
        <p:spPr>
          <a:xfrm>
            <a:off x="4038600" y="6356350"/>
            <a:ext cx="4114800" cy="365125"/>
          </a:xfrm>
          <a:prstGeom prst="rect">
            <a:avLst/>
          </a:prstGeom>
        </p:spPr>
        <p:txBody>
          <a:bodyPr/>
          <a:lstStyle/>
          <a:p>
            <a:endParaRPr lang="ru-RU"/>
          </a:p>
        </p:txBody>
      </p:sp>
      <p:sp>
        <p:nvSpPr>
          <p:cNvPr id="4" name="Номер слайда 3"/>
          <p:cNvSpPr>
            <a:spLocks noGrp="1"/>
          </p:cNvSpPr>
          <p:nvPr>
            <p:ph type="sldNum" sz="quarter" idx="12"/>
          </p:nvPr>
        </p:nvSpPr>
        <p:spPr>
          <a:xfrm>
            <a:off x="8610600" y="6356350"/>
            <a:ext cx="2743200" cy="365125"/>
          </a:xfrm>
          <a:prstGeom prst="rect">
            <a:avLst/>
          </a:prstGeom>
        </p:spPr>
        <p:txBody>
          <a:bodyPr/>
          <a:lstStyle/>
          <a:p>
            <a:fld id="{C7106098-7FFA-4394-8C9A-E6C50A951839}" type="slidenum">
              <a:rPr lang="ru-RU" smtClean="0"/>
              <a:t>‹#›</a:t>
            </a:fld>
            <a:endParaRPr lang="ru-RU"/>
          </a:p>
        </p:txBody>
      </p:sp>
    </p:spTree>
    <p:extLst>
      <p:ext uri="{BB962C8B-B14F-4D97-AF65-F5344CB8AC3E}">
        <p14:creationId xmlns:p14="http://schemas.microsoft.com/office/powerpoint/2010/main" val="209406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паттерном">
    <p:spTree>
      <p:nvGrpSpPr>
        <p:cNvPr id="1" name=""/>
        <p:cNvGrpSpPr/>
        <p:nvPr/>
      </p:nvGrpSpPr>
      <p:grpSpPr>
        <a:xfrm>
          <a:off x="0" y="0"/>
          <a:ext cx="0" cy="0"/>
          <a:chOff x="0" y="0"/>
          <a:chExt cx="0" cy="0"/>
        </a:xfrm>
      </p:grpSpPr>
      <p:pic>
        <p:nvPicPr>
          <p:cNvPr id="3080" name="Picture 8" descr="C:\Users\DЖЕM\Desktop\паттерн.png"/>
          <p:cNvPicPr>
            <a:picLocks noChangeAspect="1" noChangeArrowheads="1"/>
          </p:cNvPicPr>
          <p:nvPr userDrawn="1"/>
        </p:nvPicPr>
        <p:blipFill>
          <a:blip r:embed="rId2"/>
          <a:srcRect/>
          <a:stretch>
            <a:fillRect/>
          </a:stretch>
        </p:blipFill>
        <p:spPr bwMode="auto">
          <a:xfrm>
            <a:off x="6092955" y="0"/>
            <a:ext cx="6099045" cy="6858000"/>
          </a:xfrm>
          <a:prstGeom prst="rect">
            <a:avLst/>
          </a:prstGeom>
          <a:noFill/>
        </p:spPr>
      </p:pic>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3238499"/>
            <a:ext cx="5524539" cy="2762269"/>
          </a:xfrm>
          <a:prstGeom prst="rect">
            <a:avLst/>
          </a:prstGeom>
        </p:spPr>
        <p:txBody>
          <a:bodyPr>
            <a:noAutofit/>
          </a:bodyPr>
          <a:lstStyle>
            <a:lvl1pPr algn="l">
              <a:lnSpc>
                <a:spcPts val="4267"/>
              </a:lnSpc>
              <a:defRPr sz="4000" b="0" cap="none" baseline="0">
                <a:solidFill>
                  <a:schemeClr val="tx1">
                    <a:lumMod val="50000"/>
                  </a:schemeClr>
                </a:solidFill>
              </a:defRPr>
            </a:lvl1pPr>
          </a:lstStyle>
          <a:p>
            <a:r>
              <a:rPr lang="ru-RU" dirty="0"/>
              <a:t>Заголовок</a:t>
            </a:r>
            <a:br>
              <a:rPr lang="ru-RU" dirty="0"/>
            </a:br>
            <a:r>
              <a:rPr lang="ru-RU" dirty="0"/>
              <a:t>раздела</a:t>
            </a:r>
          </a:p>
        </p:txBody>
      </p:sp>
      <p:pic>
        <p:nvPicPr>
          <p:cNvPr id="3076" name="Picture 4" descr="C:\Users\DЖЕM\Desktop\лого рос мини.png"/>
          <p:cNvPicPr>
            <a:picLocks noChangeAspect="1" noChangeArrowheads="1"/>
          </p:cNvPicPr>
          <p:nvPr userDrawn="1"/>
        </p:nvPicPr>
        <p:blipFill>
          <a:blip r:embed="rId3"/>
          <a:srcRect/>
          <a:stretch>
            <a:fillRect/>
          </a:stretch>
        </p:blipFill>
        <p:spPr bwMode="auto">
          <a:xfrm>
            <a:off x="380961" y="380979"/>
            <a:ext cx="1462617" cy="203200"/>
          </a:xfrm>
          <a:prstGeom prst="rect">
            <a:avLst/>
          </a:prstGeom>
          <a:noFill/>
        </p:spPr>
      </p:pic>
      <p:sp>
        <p:nvSpPr>
          <p:cNvPr id="17" name="Текст 15"/>
          <p:cNvSpPr>
            <a:spLocks noGrp="1"/>
          </p:cNvSpPr>
          <p:nvPr>
            <p:ph type="body" sz="quarter" idx="10" hasCustomPrompt="1"/>
          </p:nvPr>
        </p:nvSpPr>
        <p:spPr>
          <a:xfrm>
            <a:off x="285733" y="2095498"/>
            <a:ext cx="5524516" cy="952500"/>
          </a:xfrm>
          <a:prstGeom prst="rect">
            <a:avLst/>
          </a:prstGeom>
        </p:spPr>
        <p:txBody>
          <a:bodyPr/>
          <a:lstStyle>
            <a:lvl1pPr>
              <a:buNone/>
              <a:defRPr>
                <a:solidFill>
                  <a:schemeClr val="tx1">
                    <a:lumMod val="50000"/>
                  </a:schemeClr>
                </a:solidFill>
              </a:defRPr>
            </a:lvl1pPr>
          </a:lstStyle>
          <a:p>
            <a:pPr lvl="0"/>
            <a:r>
              <a:rPr lang="ru-RU" dirty="0"/>
              <a:t>1.</a:t>
            </a:r>
          </a:p>
        </p:txBody>
      </p:sp>
      <p:sp>
        <p:nvSpPr>
          <p:cNvPr id="8"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Tree>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с паттерном">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380961" y="380979"/>
            <a:ext cx="1462617" cy="203200"/>
          </a:xfrm>
          <a:prstGeom prst="rect">
            <a:avLst/>
          </a:prstGeom>
          <a:noFill/>
        </p:spPr>
      </p:pic>
      <p:sp>
        <p:nvSpPr>
          <p:cNvPr id="17" name="Текст 15"/>
          <p:cNvSpPr>
            <a:spLocks noGrp="1"/>
          </p:cNvSpPr>
          <p:nvPr>
            <p:ph type="body" sz="quarter" idx="10" hasCustomPrompt="1"/>
          </p:nvPr>
        </p:nvSpPr>
        <p:spPr>
          <a:xfrm>
            <a:off x="285733" y="2095498"/>
            <a:ext cx="11144305" cy="2952764"/>
          </a:xfrm>
          <a:prstGeom prst="rect">
            <a:avLst/>
          </a:prstGeom>
        </p:spPr>
        <p:txBody>
          <a:bodyPr/>
          <a:lstStyle>
            <a:lvl1pPr>
              <a:lnSpc>
                <a:spcPts val="4000"/>
              </a:lnSpc>
              <a:buNone/>
              <a:defRPr sz="4000" baseline="0">
                <a:solidFill>
                  <a:schemeClr val="tx1">
                    <a:lumMod val="50000"/>
                  </a:schemeClr>
                </a:solidFill>
              </a:defRPr>
            </a:lvl1pPr>
          </a:lstStyle>
          <a:p>
            <a:pPr lvl="0"/>
            <a:r>
              <a:rPr lang="ru-RU" dirty="0"/>
              <a:t>1.2. Подраздел раздела</a:t>
            </a:r>
          </a:p>
          <a:p>
            <a:pPr lvl="0"/>
            <a:r>
              <a:rPr lang="ru-RU" dirty="0"/>
              <a:t>в две строки</a:t>
            </a:r>
          </a:p>
        </p:txBody>
      </p:sp>
      <p:sp>
        <p:nvSpPr>
          <p:cNvPr id="8"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Tree>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графикой">
    <p:spTree>
      <p:nvGrpSpPr>
        <p:cNvPr id="1" name=""/>
        <p:cNvGrpSpPr/>
        <p:nvPr/>
      </p:nvGrpSpPr>
      <p:grpSpPr>
        <a:xfrm>
          <a:off x="0" y="0"/>
          <a:ext cx="0" cy="0"/>
          <a:chOff x="0" y="0"/>
          <a:chExt cx="0" cy="0"/>
        </a:xfrm>
      </p:grpSpPr>
      <p:pic>
        <p:nvPicPr>
          <p:cNvPr id="9" name="Picture 6" descr="C:\Users\DЖЕM\Desktop\вфыв.png"/>
          <p:cNvPicPr>
            <a:picLocks noChangeAspect="1" noChangeArrowheads="1"/>
          </p:cNvPicPr>
          <p:nvPr userDrawn="1"/>
        </p:nvPicPr>
        <p:blipFill>
          <a:blip r:embed="rId2"/>
          <a:srcRect/>
          <a:stretch>
            <a:fillRect/>
          </a:stretch>
        </p:blipFill>
        <p:spPr bwMode="auto">
          <a:xfrm>
            <a:off x="3634749" y="0"/>
            <a:ext cx="8557252" cy="6858000"/>
          </a:xfrm>
          <a:prstGeom prst="rect">
            <a:avLst/>
          </a:prstGeom>
          <a:noFill/>
        </p:spPr>
      </p:pic>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3238499"/>
            <a:ext cx="4095779" cy="2762269"/>
          </a:xfrm>
          <a:prstGeom prst="rect">
            <a:avLst/>
          </a:prstGeom>
        </p:spPr>
        <p:txBody>
          <a:bodyPr>
            <a:noAutofit/>
          </a:bodyPr>
          <a:lstStyle>
            <a:lvl1pPr algn="l">
              <a:lnSpc>
                <a:spcPts val="4267"/>
              </a:lnSpc>
              <a:defRPr sz="4000" b="0" cap="none" baseline="0">
                <a:solidFill>
                  <a:schemeClr val="tx1">
                    <a:lumMod val="50000"/>
                  </a:schemeClr>
                </a:solidFill>
              </a:defRPr>
            </a:lvl1pPr>
          </a:lstStyle>
          <a:p>
            <a:r>
              <a:rPr lang="ru-RU" dirty="0"/>
              <a:t>Заголовок</a:t>
            </a:r>
            <a:br>
              <a:rPr lang="ru-RU" dirty="0"/>
            </a:br>
            <a:r>
              <a:rPr lang="ru-RU" dirty="0"/>
              <a:t>раздела</a:t>
            </a:r>
          </a:p>
        </p:txBody>
      </p:sp>
      <p:pic>
        <p:nvPicPr>
          <p:cNvPr id="3076" name="Picture 4" descr="C:\Users\DЖЕM\Desktop\лого рос мини.png"/>
          <p:cNvPicPr>
            <a:picLocks noChangeAspect="1" noChangeArrowheads="1"/>
          </p:cNvPicPr>
          <p:nvPr userDrawn="1"/>
        </p:nvPicPr>
        <p:blipFill>
          <a:blip r:embed="rId3"/>
          <a:srcRect/>
          <a:stretch>
            <a:fillRect/>
          </a:stretch>
        </p:blipFill>
        <p:spPr bwMode="auto">
          <a:xfrm>
            <a:off x="380961" y="380979"/>
            <a:ext cx="1462617" cy="203200"/>
          </a:xfrm>
          <a:prstGeom prst="rect">
            <a:avLst/>
          </a:prstGeom>
          <a:noFill/>
        </p:spPr>
      </p:pic>
      <p:sp>
        <p:nvSpPr>
          <p:cNvPr id="17" name="Текст 15"/>
          <p:cNvSpPr>
            <a:spLocks noGrp="1"/>
          </p:cNvSpPr>
          <p:nvPr>
            <p:ph type="body" sz="quarter" idx="10" hasCustomPrompt="1"/>
          </p:nvPr>
        </p:nvSpPr>
        <p:spPr>
          <a:xfrm>
            <a:off x="285733" y="2095498"/>
            <a:ext cx="1333487" cy="952500"/>
          </a:xfrm>
          <a:prstGeom prst="rect">
            <a:avLst/>
          </a:prstGeom>
        </p:spPr>
        <p:txBody>
          <a:bodyPr/>
          <a:lstStyle>
            <a:lvl1pPr>
              <a:buNone/>
              <a:defRPr>
                <a:solidFill>
                  <a:schemeClr val="tx1">
                    <a:lumMod val="50000"/>
                  </a:schemeClr>
                </a:solidFill>
              </a:defRPr>
            </a:lvl1pPr>
          </a:lstStyle>
          <a:p>
            <a:pPr lvl="0"/>
            <a:r>
              <a:rPr lang="ru-RU" dirty="0"/>
              <a:t>1.</a:t>
            </a:r>
          </a:p>
        </p:txBody>
      </p:sp>
    </p:spTree>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571768"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3238499"/>
            <a:ext cx="5524539" cy="2762269"/>
          </a:xfrm>
          <a:prstGeom prst="rect">
            <a:avLst/>
          </a:prstGeom>
        </p:spPr>
        <p:txBody>
          <a:bodyPr>
            <a:noAutofit/>
          </a:bodyPr>
          <a:lstStyle>
            <a:lvl1pPr algn="l">
              <a:lnSpc>
                <a:spcPts val="4267"/>
              </a:lnSpc>
              <a:defRPr sz="4000" b="0" cap="none" baseline="0">
                <a:solidFill>
                  <a:schemeClr val="tx1">
                    <a:lumMod val="50000"/>
                  </a:schemeClr>
                </a:solidFill>
              </a:defRPr>
            </a:lvl1pPr>
          </a:lstStyle>
          <a:p>
            <a:r>
              <a:rPr lang="ru-RU" dirty="0"/>
              <a:t>Заголовок</a:t>
            </a:r>
            <a:br>
              <a:rPr lang="ru-RU" dirty="0"/>
            </a:br>
            <a:r>
              <a:rPr lang="ru-RU" dirty="0"/>
              <a:t>раздела</a:t>
            </a: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380961" y="380979"/>
            <a:ext cx="1462617" cy="203200"/>
          </a:xfrm>
          <a:prstGeom prst="rect">
            <a:avLst/>
          </a:prstGeom>
          <a:noFill/>
        </p:spPr>
      </p:pic>
      <p:sp>
        <p:nvSpPr>
          <p:cNvPr id="17" name="Текст 15"/>
          <p:cNvSpPr>
            <a:spLocks noGrp="1"/>
          </p:cNvSpPr>
          <p:nvPr>
            <p:ph type="body" sz="quarter" idx="10" hasCustomPrompt="1"/>
          </p:nvPr>
        </p:nvSpPr>
        <p:spPr>
          <a:xfrm>
            <a:off x="285733" y="2095498"/>
            <a:ext cx="5524516" cy="952500"/>
          </a:xfrm>
          <a:prstGeom prst="rect">
            <a:avLst/>
          </a:prstGeom>
        </p:spPr>
        <p:txBody>
          <a:bodyPr/>
          <a:lstStyle>
            <a:lvl1pPr>
              <a:buNone/>
              <a:defRPr>
                <a:solidFill>
                  <a:schemeClr val="tx1">
                    <a:lumMod val="50000"/>
                  </a:schemeClr>
                </a:solidFill>
              </a:defRPr>
            </a:lvl1pPr>
          </a:lstStyle>
          <a:p>
            <a:pPr lvl="0"/>
            <a:r>
              <a:rPr lang="ru-RU" dirty="0"/>
              <a:t>1.</a:t>
            </a:r>
          </a:p>
        </p:txBody>
      </p:sp>
      <p:sp>
        <p:nvSpPr>
          <p:cNvPr id="10" name="Рисунок 8"/>
          <p:cNvSpPr>
            <a:spLocks noGrp="1"/>
          </p:cNvSpPr>
          <p:nvPr>
            <p:ph type="pic" sz="quarter" idx="11" hasCustomPrompt="1"/>
          </p:nvPr>
        </p:nvSpPr>
        <p:spPr>
          <a:xfrm>
            <a:off x="6096000" y="0"/>
            <a:ext cx="6096000" cy="6858000"/>
          </a:xfrm>
          <a:prstGeom prst="rect">
            <a:avLst/>
          </a:prstGeom>
        </p:spPr>
        <p:txBody>
          <a:bodyPr/>
          <a:lstStyle>
            <a:lvl1pPr algn="ctr">
              <a:buNone/>
              <a:defRPr sz="1600">
                <a:solidFill>
                  <a:srgbClr val="989898"/>
                </a:solidFill>
              </a:defRPr>
            </a:lvl1pPr>
          </a:lstStyle>
          <a:p>
            <a:r>
              <a:rPr lang="ru-RU" sz="1600" dirty="0">
                <a:solidFill>
                  <a:srgbClr val="989898"/>
                </a:solidFill>
              </a:rPr>
              <a:t>фото / графика</a:t>
            </a:r>
            <a:endParaRPr lang="ru-RU" dirty="0"/>
          </a:p>
        </p:txBody>
      </p:sp>
    </p:spTree>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заголовком и подзаголовком в одну строку и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7"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666755"/>
          </a:xfrm>
          <a:prstGeom prst="rect">
            <a:avLst/>
          </a:prstGeom>
        </p:spPr>
        <p:txBody>
          <a:bodyPr>
            <a:noAutofit/>
          </a:bodyPr>
          <a:lstStyle>
            <a:lvl1pPr algn="l">
              <a:lnSpc>
                <a:spcPts val="4267"/>
              </a:lnSpc>
              <a:defRPr sz="2933" b="0" cap="none" baseline="0">
                <a:solidFill>
                  <a:schemeClr val="tx1">
                    <a:lumMod val="50000"/>
                  </a:schemeClr>
                </a:solidFill>
              </a:defRPr>
            </a:lvl1pPr>
          </a:lstStyle>
          <a:p>
            <a:r>
              <a:rPr lang="ru-RU" dirty="0"/>
              <a:t>Заголовок 1</a:t>
            </a: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10" name="Текст 9"/>
          <p:cNvSpPr>
            <a:spLocks noGrp="1"/>
          </p:cNvSpPr>
          <p:nvPr>
            <p:ph type="body" sz="quarter" idx="11" hasCustomPrompt="1"/>
          </p:nvPr>
        </p:nvSpPr>
        <p:spPr>
          <a:xfrm>
            <a:off x="285709" y="857233"/>
            <a:ext cx="9429816" cy="476249"/>
          </a:xfrm>
          <a:prstGeom prst="rect">
            <a:avLst/>
          </a:prstGeom>
        </p:spPr>
        <p:txBody>
          <a:bodyPr/>
          <a:lstStyle>
            <a:lvl1pPr>
              <a:buNone/>
              <a:defRPr sz="2133" baseline="0">
                <a:solidFill>
                  <a:schemeClr val="tx1">
                    <a:lumMod val="50000"/>
                  </a:schemeClr>
                </a:solidFill>
                <a:latin typeface="+mj-lt"/>
              </a:defRPr>
            </a:lvl1pPr>
          </a:lstStyle>
          <a:p>
            <a:pPr lvl="0"/>
            <a:r>
              <a:rPr lang="ru-RU" dirty="0"/>
              <a:t>Заголовок 2</a:t>
            </a:r>
          </a:p>
        </p:txBody>
      </p:sp>
      <p:sp>
        <p:nvSpPr>
          <p:cNvPr id="13" name="Текст 12"/>
          <p:cNvSpPr>
            <a:spLocks noGrp="1"/>
          </p:cNvSpPr>
          <p:nvPr>
            <p:ph type="body" sz="quarter" idx="12" hasCustomPrompt="1"/>
          </p:nvPr>
        </p:nvSpPr>
        <p:spPr>
          <a:xfrm>
            <a:off x="285710" y="1619251"/>
            <a:ext cx="5048285" cy="4476768"/>
          </a:xfrm>
          <a:prstGeom prst="rect">
            <a:avLst/>
          </a:prstGeom>
        </p:spPr>
        <p:txBody>
          <a:bodyPr/>
          <a:lstStyle>
            <a:lvl1pPr marL="0" indent="0">
              <a:lnSpc>
                <a:spcPct val="100000"/>
              </a:lnSpc>
              <a:buFont typeface="+mj-lt"/>
              <a:buNone/>
              <a:defRPr sz="12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ea </a:t>
            </a:r>
            <a:r>
              <a:rPr lang="en-US" dirty="0" err="1"/>
              <a:t>commodo</a:t>
            </a:r>
            <a:r>
              <a:rPr lang="en-US" dirty="0"/>
              <a:t> </a:t>
            </a:r>
            <a:r>
              <a:rPr lang="en-US" dirty="0" err="1"/>
              <a:t>consequat</a:t>
            </a:r>
            <a:r>
              <a:rPr lang="en-US" dirty="0"/>
              <a:t>. </a:t>
            </a:r>
            <a:endParaRPr lang="ru-RU" dirty="0"/>
          </a:p>
          <a:p>
            <a:pPr lvl="0"/>
            <a:endParaRPr lang="ru-RU" dirty="0"/>
          </a:p>
          <a:p>
            <a:pPr lvl="0"/>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a:t>
            </a:r>
            <a:r>
              <a:rPr lang="en-US" dirty="0" err="1"/>
              <a:t>dolore</a:t>
            </a:r>
            <a:r>
              <a:rPr lang="en-US" dirty="0"/>
              <a:t> </a:t>
            </a:r>
            <a:r>
              <a:rPr lang="en-US" dirty="0" err="1"/>
              <a:t>te</a:t>
            </a:r>
            <a:r>
              <a:rPr lang="en-US" dirty="0"/>
              <a:t> </a:t>
            </a:r>
            <a:r>
              <a:rPr lang="en-US" dirty="0" err="1"/>
              <a:t>feugait</a:t>
            </a:r>
            <a:r>
              <a:rPr lang="en-US" dirty="0"/>
              <a:t> </a:t>
            </a:r>
            <a:r>
              <a:rPr lang="en-US" dirty="0" err="1"/>
              <a:t>nulla</a:t>
            </a:r>
            <a:r>
              <a:rPr lang="en-US" dirty="0"/>
              <a:t> </a:t>
            </a:r>
            <a:r>
              <a:rPr lang="en-US" dirty="0" err="1"/>
              <a:t>facilisicommodo</a:t>
            </a:r>
            <a:r>
              <a:rPr lang="en-US" dirty="0"/>
              <a:t> </a:t>
            </a:r>
            <a:r>
              <a:rPr lang="en-US" dirty="0" err="1"/>
              <a:t>consequat</a:t>
            </a:r>
            <a:r>
              <a:rPr lang="en-US" dirty="0"/>
              <a:t>.</a:t>
            </a:r>
            <a:endParaRPr lang="ru-RU" dirty="0"/>
          </a:p>
        </p:txBody>
      </p:sp>
      <p:sp>
        <p:nvSpPr>
          <p:cNvPr id="15" name="Рисунок 14"/>
          <p:cNvSpPr>
            <a:spLocks noGrp="1"/>
          </p:cNvSpPr>
          <p:nvPr>
            <p:ph type="pic" sz="quarter" idx="13" hasCustomPrompt="1"/>
          </p:nvPr>
        </p:nvSpPr>
        <p:spPr>
          <a:xfrm>
            <a:off x="5905501" y="1714501"/>
            <a:ext cx="6000751" cy="4476751"/>
          </a:xfrm>
          <a:prstGeom prst="rect">
            <a:avLst/>
          </a:prstGeom>
        </p:spPr>
        <p:txBody>
          <a:bodyPr/>
          <a:lstStyle>
            <a:lvl1pPr algn="ctr">
              <a:buNone/>
              <a:defRPr sz="1600">
                <a:solidFill>
                  <a:srgbClr val="989898"/>
                </a:solidFill>
              </a:defRPr>
            </a:lvl1pPr>
          </a:lstStyle>
          <a:p>
            <a:r>
              <a:rPr lang="ru-RU" dirty="0"/>
              <a:t>фото / графика</a:t>
            </a:r>
          </a:p>
        </p:txBody>
      </p:sp>
    </p:spTree>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Текстовый слайд с заголовком и подзаголовком в одну строку и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7"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1143008"/>
          </a:xfrm>
          <a:prstGeom prst="rect">
            <a:avLst/>
          </a:prstGeom>
        </p:spPr>
        <p:txBody>
          <a:bodyPr>
            <a:noAutofit/>
          </a:bodyPr>
          <a:lstStyle>
            <a:lvl1pPr algn="l">
              <a:lnSpc>
                <a:spcPts val="2933"/>
              </a:lnSpc>
              <a:defRPr sz="2933" b="0" cap="none" baseline="0">
                <a:solidFill>
                  <a:schemeClr val="tx1">
                    <a:lumMod val="50000"/>
                  </a:schemeClr>
                </a:solidFill>
              </a:defRPr>
            </a:lvl1pPr>
          </a:lstStyle>
          <a:p>
            <a:r>
              <a:rPr lang="ru-RU" dirty="0"/>
              <a:t>Заголовок </a:t>
            </a: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
        <p:nvSpPr>
          <p:cNvPr id="13" name="Текст 12"/>
          <p:cNvSpPr>
            <a:spLocks noGrp="1"/>
          </p:cNvSpPr>
          <p:nvPr>
            <p:ph type="body" sz="quarter" idx="12" hasCustomPrompt="1"/>
          </p:nvPr>
        </p:nvSpPr>
        <p:spPr>
          <a:xfrm>
            <a:off x="6286502" y="1619251"/>
            <a:ext cx="5619789" cy="4579669"/>
          </a:xfrm>
          <a:prstGeom prst="rect">
            <a:avLst/>
          </a:prstGeom>
        </p:spPr>
        <p:txBody>
          <a:bodyPr/>
          <a:lstStyle>
            <a:lvl1pPr marL="0" indent="0" algn="ctr">
              <a:lnSpc>
                <a:spcPct val="100000"/>
              </a:lnSpc>
              <a:buFont typeface="+mj-lt"/>
              <a:buNone/>
              <a:defRPr sz="1600">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ru-RU" dirty="0"/>
              <a:t>_________ за 2019 год </a:t>
            </a:r>
          </a:p>
        </p:txBody>
      </p:sp>
      <p:sp>
        <p:nvSpPr>
          <p:cNvPr id="12" name="Диаграмма 11"/>
          <p:cNvSpPr>
            <a:spLocks noGrp="1"/>
          </p:cNvSpPr>
          <p:nvPr>
            <p:ph type="chart" sz="quarter" idx="14" hasCustomPrompt="1"/>
          </p:nvPr>
        </p:nvSpPr>
        <p:spPr>
          <a:xfrm>
            <a:off x="292925" y="1619251"/>
            <a:ext cx="5707824" cy="4572000"/>
          </a:xfrm>
          <a:prstGeom prst="rect">
            <a:avLst/>
          </a:prstGeom>
        </p:spPr>
        <p:txBody>
          <a:bodyPr/>
          <a:lstStyle>
            <a:lvl1pPr algn="ctr">
              <a:buNone/>
              <a:defRPr sz="1067" baseline="0">
                <a:solidFill>
                  <a:srgbClr val="989898"/>
                </a:solidFill>
              </a:defRPr>
            </a:lvl1pPr>
          </a:lstStyle>
          <a:p>
            <a:r>
              <a:rPr lang="ru-RU" sz="1600" dirty="0">
                <a:solidFill>
                  <a:srgbClr val="989898"/>
                </a:solidFill>
              </a:rPr>
              <a:t>график / диаграмма</a:t>
            </a:r>
            <a:endParaRPr lang="ru-RU" dirty="0"/>
          </a:p>
        </p:txBody>
      </p:sp>
    </p:spTree>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екстовый слайд с заголовком и подзаголовком в одну строку и фото">
    <p:spTree>
      <p:nvGrpSpPr>
        <p:cNvPr id="1" name=""/>
        <p:cNvGrpSpPr/>
        <p:nvPr/>
      </p:nvGrpSpPr>
      <p:grpSpPr>
        <a:xfrm>
          <a:off x="0" y="0"/>
          <a:ext cx="0" cy="0"/>
          <a:chOff x="0" y="0"/>
          <a:chExt cx="0" cy="0"/>
        </a:xfrm>
      </p:grpSpPr>
      <p:sp>
        <p:nvSpPr>
          <p:cNvPr id="6" name="Подзаголовок 2"/>
          <p:cNvSpPr txBox="1">
            <a:spLocks/>
          </p:cNvSpPr>
          <p:nvPr userDrawn="1"/>
        </p:nvSpPr>
        <p:spPr>
          <a:xfrm>
            <a:off x="285709" y="6286520"/>
            <a:ext cx="2667019" cy="476253"/>
          </a:xfrm>
          <a:prstGeom prst="rect">
            <a:avLst/>
          </a:prstGeom>
        </p:spPr>
        <p:txBody>
          <a:bodyPr>
            <a:no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219170" rtl="0" eaLnBrk="1" fontAlgn="auto" latinLnBrk="0" hangingPunct="1">
              <a:lnSpc>
                <a:spcPts val="2080"/>
              </a:lnSpc>
              <a:spcBef>
                <a:spcPts val="0"/>
              </a:spcBef>
              <a:spcAft>
                <a:spcPts val="0"/>
              </a:spcAft>
              <a:buClrTx/>
              <a:buSzTx/>
              <a:buFont typeface="Arial" pitchFamily="34" charset="0"/>
              <a:buNone/>
              <a:tabLst/>
              <a:defRPr/>
            </a:pPr>
            <a:r>
              <a:rPr lang="ru-RU" sz="933" dirty="0">
                <a:solidFill>
                  <a:schemeClr val="tx1">
                    <a:lumMod val="50000"/>
                  </a:schemeClr>
                </a:solidFill>
              </a:rPr>
              <a:t>© ПАО СК «РОСГОССТРАХ», 2020</a:t>
            </a:r>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7" name="Подзаголовок 2"/>
          <p:cNvSpPr txBox="1">
            <a:spLocks/>
          </p:cNvSpPr>
          <p:nvPr userDrawn="1"/>
        </p:nvSpPr>
        <p:spPr>
          <a:xfrm>
            <a:off x="10985696" y="6286520"/>
            <a:ext cx="1047757" cy="476253"/>
          </a:xfrm>
          <a:prstGeom prst="rect">
            <a:avLst/>
          </a:prstGeom>
        </p:spPr>
        <p:txBody>
          <a:bodyPr>
            <a:normAutofit/>
          </a:bodyPr>
          <a:lstStyle>
            <a:lvl1pPr marL="0" indent="0" algn="l">
              <a:lnSpc>
                <a:spcPts val="1560"/>
              </a:lnSpc>
              <a:spcBef>
                <a:spcPts val="0"/>
              </a:spcBef>
              <a:buNone/>
              <a:defRPr sz="1300" kern="1200" baseline="0">
                <a:solidFill>
                  <a:srgbClr val="33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fld id="{4B2000A4-FA86-4DED-8EC8-51FA02934A42}" type="slidenum">
              <a:rPr lang="en-US" sz="933" smtClean="0">
                <a:solidFill>
                  <a:schemeClr val="tx1">
                    <a:lumMod val="50000"/>
                  </a:schemeClr>
                </a:solidFill>
              </a:rPr>
              <a:pPr marL="0" marR="0" lvl="0" indent="0" algn="r" defTabSz="1219170" rtl="0" eaLnBrk="1" fontAlgn="auto" latinLnBrk="0" hangingPunct="1">
                <a:lnSpc>
                  <a:spcPts val="2080"/>
                </a:lnSpc>
                <a:spcBef>
                  <a:spcPts val="0"/>
                </a:spcBef>
                <a:spcAft>
                  <a:spcPts val="0"/>
                </a:spcAft>
                <a:buClrTx/>
                <a:buSzTx/>
                <a:buFont typeface="Arial" pitchFamily="34" charset="0"/>
                <a:buNone/>
                <a:tabLst/>
                <a:defRPr/>
              </a:pPr>
              <a:t>‹#›</a:t>
            </a:fld>
            <a:endParaRPr kumimoji="0" lang="ru-RU" sz="933" b="0" i="0" u="none" strike="noStrike" kern="1200" cap="none" spc="0" normalizeH="0" baseline="0" noProof="0" dirty="0">
              <a:ln>
                <a:noFill/>
              </a:ln>
              <a:solidFill>
                <a:schemeClr val="tx1">
                  <a:lumMod val="50000"/>
                </a:schemeClr>
              </a:solidFill>
              <a:effectLst/>
              <a:uLnTx/>
              <a:uFillTx/>
              <a:latin typeface="+mj-lt"/>
              <a:ea typeface="+mn-ea"/>
              <a:cs typeface="+mn-cs"/>
            </a:endParaRPr>
          </a:p>
        </p:txBody>
      </p:sp>
      <p:sp>
        <p:nvSpPr>
          <p:cNvPr id="11" name="Заголовок 1"/>
          <p:cNvSpPr>
            <a:spLocks noGrp="1"/>
          </p:cNvSpPr>
          <p:nvPr>
            <p:ph type="ctrTitle" hasCustomPrompt="1"/>
          </p:nvPr>
        </p:nvSpPr>
        <p:spPr>
          <a:xfrm>
            <a:off x="285709" y="285728"/>
            <a:ext cx="9429816" cy="1143008"/>
          </a:xfrm>
          <a:prstGeom prst="rect">
            <a:avLst/>
          </a:prstGeom>
        </p:spPr>
        <p:txBody>
          <a:bodyPr>
            <a:noAutofit/>
          </a:bodyPr>
          <a:lstStyle>
            <a:lvl1pPr algn="l">
              <a:lnSpc>
                <a:spcPts val="2933"/>
              </a:lnSpc>
              <a:defRPr sz="2933" b="0" cap="none" baseline="0">
                <a:solidFill>
                  <a:schemeClr val="tx1">
                    <a:lumMod val="50000"/>
                  </a:schemeClr>
                </a:solidFill>
              </a:defRPr>
            </a:lvl1pPr>
          </a:lstStyle>
          <a:p>
            <a:r>
              <a:rPr lang="ru-RU" dirty="0"/>
              <a:t>Схема управления проектом </a:t>
            </a:r>
          </a:p>
        </p:txBody>
      </p:sp>
      <p:pic>
        <p:nvPicPr>
          <p:cNvPr id="3076" name="Picture 4" descr="C:\Users\DЖЕM\Desktop\лого рос мини.png"/>
          <p:cNvPicPr>
            <a:picLocks noChangeAspect="1" noChangeArrowheads="1"/>
          </p:cNvPicPr>
          <p:nvPr userDrawn="1"/>
        </p:nvPicPr>
        <p:blipFill>
          <a:blip r:embed="rId2"/>
          <a:srcRect/>
          <a:stretch>
            <a:fillRect/>
          </a:stretch>
        </p:blipFill>
        <p:spPr bwMode="auto">
          <a:xfrm>
            <a:off x="10445620" y="380979"/>
            <a:ext cx="1462617" cy="203200"/>
          </a:xfrm>
          <a:prstGeom prst="rect">
            <a:avLst/>
          </a:prstGeom>
          <a:noFill/>
        </p:spPr>
      </p:pic>
    </p:spTree>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70" r:id="rId2"/>
    <p:sldLayoutId id="2147483656" r:id="rId3"/>
    <p:sldLayoutId id="2147483684" r:id="rId4"/>
    <p:sldLayoutId id="2147483671" r:id="rId5"/>
    <p:sldLayoutId id="2147483674" r:id="rId6"/>
    <p:sldLayoutId id="2147483672" r:id="rId7"/>
    <p:sldLayoutId id="2147483690" r:id="rId8"/>
    <p:sldLayoutId id="2147483691" r:id="rId9"/>
    <p:sldLayoutId id="2147483692" r:id="rId10"/>
    <p:sldLayoutId id="2147483681" r:id="rId11"/>
    <p:sldLayoutId id="2147483693" r:id="rId12"/>
    <p:sldLayoutId id="2147483686" r:id="rId13"/>
    <p:sldLayoutId id="2147483682" r:id="rId14"/>
    <p:sldLayoutId id="2147483687" r:id="rId15"/>
    <p:sldLayoutId id="2147483677" r:id="rId16"/>
    <p:sldLayoutId id="2147483679" r:id="rId17"/>
    <p:sldLayoutId id="2147483678" r:id="rId18"/>
    <p:sldLayoutId id="2147483680" r:id="rId19"/>
    <p:sldLayoutId id="2147483683" r:id="rId20"/>
    <p:sldLayoutId id="2147483689" r:id="rId21"/>
    <p:sldLayoutId id="2147483676" r:id="rId22"/>
    <p:sldLayoutId id="2147483694" r:id="rId2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5">
            <a:extLst>
              <a:ext uri="{FF2B5EF4-FFF2-40B4-BE49-F238E27FC236}">
                <a16:creationId xmlns="" xmlns:a16="http://schemas.microsoft.com/office/drawing/2014/main" id="{07322A9E-F1EC-405E-8971-BA906EFFCC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 xmlns:a16="http://schemas.microsoft.com/office/drawing/2014/main" id="{A5704422-1118-4FD1-95AD-29A064EB80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 xmlns:a16="http://schemas.microsoft.com/office/drawing/2014/main" id="{A88B2AAA-B805-498E-A9E6-98B8858554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 xmlns:a16="http://schemas.microsoft.com/office/drawing/2014/main" id="{9B8051E0-19D7-43E1-BFD9-E6DBFEB3A3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9">
            <a:extLst>
              <a:ext uri="{FF2B5EF4-FFF2-40B4-BE49-F238E27FC236}">
                <a16:creationId xmlns="" xmlns:a16="http://schemas.microsoft.com/office/drawing/2014/main" id="{4EDB2B02-86A2-46F5-A4BE-B7D9B10411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 xmlns:a16="http://schemas.microsoft.com/office/drawing/2014/main" id="{43954639-FB5D-41F4-9560-6F6DFE7784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 xmlns:a16="http://schemas.microsoft.com/office/drawing/2014/main" id="{E898931C-0323-41FA-A036-20F818B1FF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 xmlns:a16="http://schemas.microsoft.com/office/drawing/2014/main" id="{89AFE9DD-0792-4B98-B4EB-97ACA17E6A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 xmlns:a16="http://schemas.microsoft.com/office/drawing/2014/main" id="{3981F5C4-9AE1-404E-AF44-A4E6DB374F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 xmlns:a16="http://schemas.microsoft.com/office/drawing/2014/main" id="{763C1781-8726-4FAC-8C45-FF40376BE4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1">
            <a:extLst>
              <a:ext uri="{FF2B5EF4-FFF2-40B4-BE49-F238E27FC236}">
                <a16:creationId xmlns="" xmlns:a16="http://schemas.microsoft.com/office/drawing/2014/main" id="{301491B5-56C7-43DC-A3D9-861EECCA05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 xmlns:a16="http://schemas.microsoft.com/office/drawing/2014/main" id="{07142D7B-DDBF-0745-B5A8-4195F5673DA2}"/>
              </a:ext>
            </a:extLst>
          </p:cNvPr>
          <p:cNvSpPr txBox="1"/>
          <p:nvPr/>
        </p:nvSpPr>
        <p:spPr>
          <a:xfrm>
            <a:off x="7608167" y="1283571"/>
            <a:ext cx="4387517" cy="3009525"/>
          </a:xfrm>
          <a:prstGeom prst="rect">
            <a:avLst/>
          </a:prstGeom>
        </p:spPr>
        <p:txBody>
          <a:bodyPr vert="horz" lIns="91440" tIns="45720" rIns="91440" bIns="45720" rtlCol="0" anchor="b">
            <a:noAutofit/>
          </a:bodyPr>
          <a:lstStyle/>
          <a:p>
            <a:pPr>
              <a:lnSpc>
                <a:spcPct val="90000"/>
              </a:lnSpc>
              <a:spcBef>
                <a:spcPct val="0"/>
              </a:spcBef>
              <a:spcAft>
                <a:spcPts val="600"/>
              </a:spcAft>
            </a:pPr>
            <a:r>
              <a:rPr lang="ru-RU" sz="4000" dirty="0" smtClean="0"/>
              <a:t>Зимние виды</a:t>
            </a:r>
            <a:r>
              <a:rPr lang="ru-RU" sz="4000" dirty="0" smtClean="0"/>
              <a:t> </a:t>
            </a:r>
            <a:r>
              <a:rPr lang="ru-RU" sz="4000" dirty="0" smtClean="0"/>
              <a:t>страхования. Как защитить здоровье и имущество?</a:t>
            </a:r>
            <a:endParaRPr lang="en-US" sz="4000" dirty="0">
              <a:latin typeface="+mj-lt"/>
              <a:ea typeface="+mj-ea"/>
              <a:cs typeface="+mj-cs"/>
            </a:endParaRPr>
          </a:p>
        </p:txBody>
      </p:sp>
      <p:sp>
        <p:nvSpPr>
          <p:cNvPr id="55" name="Freeform 22">
            <a:extLst>
              <a:ext uri="{FF2B5EF4-FFF2-40B4-BE49-F238E27FC236}">
                <a16:creationId xmlns="" xmlns:a16="http://schemas.microsoft.com/office/drawing/2014/main" id="{237E2353-22DF-46E0-A200-FB30F8F39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 xmlns:a16="http://schemas.microsoft.com/office/drawing/2014/main" id="{DD6138DB-057B-45F7-A5F4-E7BFDA20D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Shape 58">
            <a:extLst>
              <a:ext uri="{FF2B5EF4-FFF2-40B4-BE49-F238E27FC236}">
                <a16:creationId xmlns="" xmlns:a16="http://schemas.microsoft.com/office/drawing/2014/main" id="{79A54AB1-B64F-4843-BFAB-81CB74E66B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426" y="1628800"/>
            <a:ext cx="6073382" cy="300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477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sz="2400" b="1" dirty="0" smtClean="0">
                <a:solidFill>
                  <a:schemeClr val="accent1"/>
                </a:solidFill>
                <a:latin typeface="Arial" panose="020B0604020202020204" pitchFamily="34" charset="0"/>
                <a:cs typeface="Arial" panose="020B0604020202020204" pitchFamily="34" charset="0"/>
              </a:rPr>
              <a:t>От каких рисков можно застраховать имущество?</a:t>
            </a:r>
            <a:endParaRPr lang="ru-RU" sz="2400" b="1" dirty="0">
              <a:solidFill>
                <a:schemeClr val="accent1"/>
              </a:solidFill>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911424" y="1268760"/>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Кража</a:t>
            </a:r>
            <a:endParaRPr lang="ru-RU" sz="1400" b="1" dirty="0">
              <a:solidFill>
                <a:schemeClr val="tx1">
                  <a:lumMod val="50000"/>
                </a:schemeClr>
              </a:solidFill>
            </a:endParaRPr>
          </a:p>
        </p:txBody>
      </p:sp>
      <p:sp>
        <p:nvSpPr>
          <p:cNvPr id="8" name="Скругленный прямоугольник 7"/>
          <p:cNvSpPr/>
          <p:nvPr/>
        </p:nvSpPr>
        <p:spPr>
          <a:xfrm>
            <a:off x="911424" y="1887217"/>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Пожар</a:t>
            </a:r>
            <a:endParaRPr lang="ru-RU" sz="1400" b="1" dirty="0">
              <a:solidFill>
                <a:schemeClr val="tx1">
                  <a:lumMod val="50000"/>
                </a:schemeClr>
              </a:solidFill>
            </a:endParaRPr>
          </a:p>
        </p:txBody>
      </p:sp>
      <p:sp>
        <p:nvSpPr>
          <p:cNvPr id="9" name="Скругленный прямоугольник 8"/>
          <p:cNvSpPr/>
          <p:nvPr/>
        </p:nvSpPr>
        <p:spPr>
          <a:xfrm>
            <a:off x="911424" y="2505674"/>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Затопление</a:t>
            </a:r>
            <a:endParaRPr lang="ru-RU" sz="1400" b="1" dirty="0">
              <a:solidFill>
                <a:schemeClr val="tx1">
                  <a:lumMod val="50000"/>
                </a:schemeClr>
              </a:solidFill>
            </a:endParaRPr>
          </a:p>
        </p:txBody>
      </p:sp>
      <p:sp>
        <p:nvSpPr>
          <p:cNvPr id="10" name="Скругленный прямоугольник 9"/>
          <p:cNvSpPr/>
          <p:nvPr/>
        </p:nvSpPr>
        <p:spPr>
          <a:xfrm>
            <a:off x="911424" y="3124131"/>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Стихийные бедствия</a:t>
            </a:r>
            <a:endParaRPr lang="ru-RU" sz="1400" b="1" dirty="0">
              <a:solidFill>
                <a:schemeClr val="tx1">
                  <a:lumMod val="50000"/>
                </a:schemeClr>
              </a:solidFill>
            </a:endParaRPr>
          </a:p>
        </p:txBody>
      </p:sp>
      <p:sp>
        <p:nvSpPr>
          <p:cNvPr id="11" name="Скругленный прямоугольник 10"/>
          <p:cNvSpPr/>
          <p:nvPr/>
        </p:nvSpPr>
        <p:spPr>
          <a:xfrm>
            <a:off x="911424" y="3742588"/>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Падение летательных аппаратов</a:t>
            </a:r>
            <a:endParaRPr lang="ru-RU" sz="1400" b="1" dirty="0">
              <a:solidFill>
                <a:schemeClr val="tx1">
                  <a:lumMod val="50000"/>
                </a:schemeClr>
              </a:solidFill>
            </a:endParaRPr>
          </a:p>
        </p:txBody>
      </p:sp>
      <p:sp>
        <p:nvSpPr>
          <p:cNvPr id="12" name="Скругленный прямоугольник 11"/>
          <p:cNvSpPr/>
          <p:nvPr/>
        </p:nvSpPr>
        <p:spPr>
          <a:xfrm>
            <a:off x="911424" y="4316068"/>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Взрывы</a:t>
            </a:r>
            <a:endParaRPr lang="ru-RU" sz="1400" b="1" dirty="0">
              <a:solidFill>
                <a:schemeClr val="tx1">
                  <a:lumMod val="50000"/>
                </a:schemeClr>
              </a:solidFill>
            </a:endParaRPr>
          </a:p>
        </p:txBody>
      </p:sp>
      <p:sp>
        <p:nvSpPr>
          <p:cNvPr id="13" name="Скругленный прямоугольник 12"/>
          <p:cNvSpPr/>
          <p:nvPr/>
        </p:nvSpPr>
        <p:spPr>
          <a:xfrm>
            <a:off x="911424" y="4941168"/>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Аварии</a:t>
            </a:r>
            <a:endParaRPr lang="ru-RU" sz="1400" b="1" dirty="0">
              <a:solidFill>
                <a:schemeClr val="tx1">
                  <a:lumMod val="50000"/>
                </a:schemeClr>
              </a:solidFill>
            </a:endParaRPr>
          </a:p>
        </p:txBody>
      </p:sp>
      <p:sp>
        <p:nvSpPr>
          <p:cNvPr id="14" name="Скругленный прямоугольник 13"/>
          <p:cNvSpPr/>
          <p:nvPr/>
        </p:nvSpPr>
        <p:spPr>
          <a:xfrm>
            <a:off x="911424" y="5566268"/>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Противоправные действия третьих лиц</a:t>
            </a:r>
            <a:endParaRPr lang="ru-RU" sz="1400" b="1" dirty="0">
              <a:solidFill>
                <a:schemeClr val="tx1">
                  <a:lumMod val="50000"/>
                </a:schemeClr>
              </a:solidFill>
            </a:endParaRPr>
          </a:p>
        </p:txBody>
      </p:sp>
      <p:pic>
        <p:nvPicPr>
          <p:cNvPr id="1028" name="Picture 4" descr="http://www.pnzstroi.ru/sites/default/files/imagecache/preset200x200/strahovka8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1700808"/>
            <a:ext cx="3312368"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sz="2400" b="1" dirty="0" smtClean="0">
                <a:solidFill>
                  <a:schemeClr val="accent1"/>
                </a:solidFill>
                <a:latin typeface="Arial" panose="020B0604020202020204" pitchFamily="34" charset="0"/>
                <a:cs typeface="Arial" panose="020B0604020202020204" pitchFamily="34" charset="0"/>
              </a:rPr>
              <a:t>В каких случаях нельзя получить страховую выплату?</a:t>
            </a:r>
            <a:endParaRPr lang="ru-RU" sz="2400" b="1" dirty="0">
              <a:solidFill>
                <a:schemeClr val="accent1"/>
              </a:solidFill>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905232" y="1622411"/>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Умышленная порча имущества</a:t>
            </a:r>
            <a:endParaRPr lang="ru-RU" sz="1400" b="1" dirty="0">
              <a:solidFill>
                <a:schemeClr val="tx1">
                  <a:lumMod val="50000"/>
                </a:schemeClr>
              </a:solidFill>
            </a:endParaRPr>
          </a:p>
        </p:txBody>
      </p:sp>
      <p:sp>
        <p:nvSpPr>
          <p:cNvPr id="8" name="Скругленный прямоугольник 7"/>
          <p:cNvSpPr/>
          <p:nvPr/>
        </p:nvSpPr>
        <p:spPr>
          <a:xfrm>
            <a:off x="911424" y="2810543"/>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Завышенная стоимость имущества</a:t>
            </a:r>
            <a:endParaRPr lang="ru-RU" sz="1400" b="1" dirty="0">
              <a:solidFill>
                <a:schemeClr val="tx1">
                  <a:lumMod val="50000"/>
                </a:schemeClr>
              </a:solidFill>
            </a:endParaRPr>
          </a:p>
        </p:txBody>
      </p:sp>
      <p:sp>
        <p:nvSpPr>
          <p:cNvPr id="9" name="Скругленный прямоугольник 8"/>
          <p:cNvSpPr/>
          <p:nvPr/>
        </p:nvSpPr>
        <p:spPr>
          <a:xfrm>
            <a:off x="911424" y="3861048"/>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Случая нет в страховом договоре</a:t>
            </a:r>
            <a:endParaRPr lang="ru-RU" sz="1400" b="1" dirty="0">
              <a:solidFill>
                <a:schemeClr val="tx1">
                  <a:lumMod val="50000"/>
                </a:schemeClr>
              </a:solidFill>
            </a:endParaRPr>
          </a:p>
        </p:txBody>
      </p:sp>
      <p:pic>
        <p:nvPicPr>
          <p:cNvPr id="2050" name="Picture 2" descr="Порча имущества: как наказать вредителя - Protoc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040" y="1321740"/>
            <a:ext cx="3841702" cy="384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5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7400" y="9765704"/>
            <a:ext cx="41167050" cy="274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88" y="-874601"/>
            <a:ext cx="12385376" cy="822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8192" y="332656"/>
            <a:ext cx="5399106" cy="3508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buClr>
                <a:schemeClr val="accent1"/>
              </a:buClr>
            </a:pPr>
            <a:endParaRPr lang="ru-RU" dirty="0">
              <a:solidFill>
                <a:schemeClr val="accent1">
                  <a:lumMod val="50000"/>
                </a:schemeClr>
              </a:solidFill>
              <a:latin typeface="Arial" panose="020B0604020202020204" pitchFamily="34" charset="0"/>
              <a:cs typeface="Arial" panose="020B0604020202020204" pitchFamily="34" charset="0"/>
            </a:endParaRPr>
          </a:p>
          <a:p>
            <a:pPr algn="ctr">
              <a:buClr>
                <a:schemeClr val="accent1"/>
              </a:buClr>
            </a:pPr>
            <a:r>
              <a:rPr lang="ru-RU" sz="4800" dirty="0" smtClean="0">
                <a:solidFill>
                  <a:schemeClr val="accent1">
                    <a:lumMod val="50000"/>
                  </a:schemeClr>
                </a:solidFill>
                <a:latin typeface="Arial" panose="020B0604020202020204" pitchFamily="34" charset="0"/>
                <a:cs typeface="Arial" panose="020B0604020202020204" pitchFamily="34" charset="0"/>
              </a:rPr>
              <a:t>Берегите себя </a:t>
            </a:r>
          </a:p>
          <a:p>
            <a:pPr algn="ctr">
              <a:buClr>
                <a:schemeClr val="accent1"/>
              </a:buClr>
            </a:pPr>
            <a:r>
              <a:rPr lang="ru-RU" sz="4800" dirty="0" smtClean="0">
                <a:solidFill>
                  <a:schemeClr val="accent1">
                    <a:lumMod val="50000"/>
                  </a:schemeClr>
                </a:solidFill>
                <a:latin typeface="Arial" panose="020B0604020202020204" pitchFamily="34" charset="0"/>
                <a:cs typeface="Arial" panose="020B0604020202020204" pitchFamily="34" charset="0"/>
              </a:rPr>
              <a:t>и </a:t>
            </a:r>
          </a:p>
          <a:p>
            <a:pPr algn="ctr">
              <a:buClr>
                <a:schemeClr val="accent1"/>
              </a:buClr>
            </a:pPr>
            <a:r>
              <a:rPr lang="ru-RU" sz="4800" dirty="0" smtClean="0">
                <a:solidFill>
                  <a:schemeClr val="accent1">
                    <a:lumMod val="50000"/>
                  </a:schemeClr>
                </a:solidFill>
                <a:latin typeface="Arial" panose="020B0604020202020204" pitchFamily="34" charset="0"/>
                <a:cs typeface="Arial" panose="020B0604020202020204" pitchFamily="34" charset="0"/>
              </a:rPr>
              <a:t>будьте здоровы!</a:t>
            </a:r>
            <a:endParaRPr lang="ru-RU" sz="4800" dirty="0">
              <a:solidFill>
                <a:schemeClr val="accent1">
                  <a:lumMod val="50000"/>
                </a:schemeClr>
              </a:solidFill>
              <a:latin typeface="Arial" panose="020B0604020202020204" pitchFamily="34" charset="0"/>
              <a:cs typeface="Arial" panose="020B0604020202020204" pitchFamily="34" charset="0"/>
            </a:endParaRPr>
          </a:p>
          <a:p>
            <a:pPr>
              <a:buClr>
                <a:schemeClr val="accent1"/>
              </a:buClr>
            </a:pPr>
            <a:endParaRPr lang="ru-RU" sz="1400" dirty="0">
              <a:solidFill>
                <a:schemeClr val="accent1">
                  <a:lumMod val="50000"/>
                </a:schemeClr>
              </a:solidFill>
              <a:latin typeface="Arial" panose="020B0604020202020204" pitchFamily="34" charset="0"/>
              <a:cs typeface="Arial" panose="020B0604020202020204" pitchFamily="34" charset="0"/>
            </a:endParaRPr>
          </a:p>
          <a:p>
            <a:pPr>
              <a:buClr>
                <a:schemeClr val="accent1"/>
              </a:buClr>
            </a:pPr>
            <a:endParaRPr lang="ru-RU" dirty="0">
              <a:solidFill>
                <a:schemeClr val="accent1">
                  <a:lumMod val="50000"/>
                </a:schemeClr>
              </a:solidFill>
            </a:endParaRPr>
          </a:p>
          <a:p>
            <a:pPr>
              <a:buClr>
                <a:schemeClr val="accent1"/>
              </a:buClr>
            </a:pPr>
            <a:endParaRPr lang="ru-RU" sz="1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451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smtClean="0">
                <a:solidFill>
                  <a:schemeClr val="accent1"/>
                </a:solidFill>
                <a:latin typeface="Arial" panose="020B0604020202020204" pitchFamily="34" charset="0"/>
                <a:cs typeface="Arial" panose="020B0604020202020204" pitchFamily="34" charset="0"/>
              </a:rPr>
              <a:t>Роль страхования в жизни людей</a:t>
            </a:r>
            <a:endParaRPr lang="ru-RU" sz="2400" b="1" dirty="0">
              <a:solidFill>
                <a:schemeClr val="accent1"/>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 xmlns:a16="http://schemas.microsoft.com/office/drawing/2014/main" id="{DDF28749-6F9F-4AAB-A74B-DDC62ADD5820}"/>
              </a:ext>
            </a:extLst>
          </p:cNvPr>
          <p:cNvSpPr/>
          <p:nvPr/>
        </p:nvSpPr>
        <p:spPr>
          <a:xfrm>
            <a:off x="1700011" y="1299652"/>
            <a:ext cx="9361531" cy="400110"/>
          </a:xfrm>
          <a:prstGeom prst="rect">
            <a:avLst/>
          </a:prstGeom>
          <a:solidFill>
            <a:schemeClr val="bg1"/>
          </a:solidFill>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2000" dirty="0" smtClean="0">
                <a:solidFill>
                  <a:schemeClr val="bg2">
                    <a:lumMod val="25000"/>
                  </a:schemeClr>
                </a:solidFill>
                <a:latin typeface="Arial" panose="020B0604020202020204" pitchFamily="34" charset="0"/>
                <a:cs typeface="Arial" panose="020B0604020202020204" pitchFamily="34" charset="0"/>
              </a:rPr>
              <a:t>Страхование – это инвестиция в свою уверенность и спокойствие</a:t>
            </a:r>
            <a:endParaRPr lang="ru-RU" sz="2000" dirty="0">
              <a:solidFill>
                <a:schemeClr val="bg2">
                  <a:lumMod val="25000"/>
                </a:schemeClr>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 xmlns:a16="http://schemas.microsoft.com/office/drawing/2014/main" id="{E2FE920B-16BA-490A-9B54-415148DD822E}"/>
              </a:ext>
            </a:extLst>
          </p:cNvPr>
          <p:cNvSpPr/>
          <p:nvPr/>
        </p:nvSpPr>
        <p:spPr>
          <a:xfrm>
            <a:off x="329220" y="2771282"/>
            <a:ext cx="7452170" cy="3170099"/>
          </a:xfrm>
          <a:prstGeom prst="rect">
            <a:avLst/>
          </a:prstGeom>
        </p:spPr>
        <p:txBody>
          <a:bodyPr wrap="square">
            <a:spAutoFit/>
          </a:bodyPr>
          <a:lstStyle/>
          <a:p>
            <a:r>
              <a:rPr lang="ru-RU" sz="2000" dirty="0" smtClean="0">
                <a:solidFill>
                  <a:schemeClr val="bg2">
                    <a:lumMod val="25000"/>
                  </a:schemeClr>
                </a:solidFill>
                <a:latin typeface="Arial" panose="020B0604020202020204" pitchFamily="34" charset="0"/>
                <a:cs typeface="Arial" panose="020B0604020202020204" pitchFamily="34" charset="0"/>
              </a:rPr>
              <a:t>Тот кто имеет полис страхования, передает заботу о своем имуществе страховой компании.</a:t>
            </a:r>
          </a:p>
          <a:p>
            <a:endParaRPr lang="ru-RU" sz="2000" dirty="0">
              <a:solidFill>
                <a:schemeClr val="bg2">
                  <a:lumMod val="25000"/>
                </a:schemeClr>
              </a:solidFill>
              <a:latin typeface="Arial" panose="020B0604020202020204" pitchFamily="34" charset="0"/>
              <a:cs typeface="Arial" panose="020B0604020202020204" pitchFamily="34" charset="0"/>
            </a:endParaRPr>
          </a:p>
          <a:p>
            <a:r>
              <a:rPr lang="ru-RU" sz="2000" dirty="0" smtClean="0">
                <a:solidFill>
                  <a:schemeClr val="bg2">
                    <a:lumMod val="25000"/>
                  </a:schemeClr>
                </a:solidFill>
                <a:latin typeface="Arial" panose="020B0604020202020204" pitchFamily="34" charset="0"/>
                <a:cs typeface="Arial" panose="020B0604020202020204" pitchFamily="34" charset="0"/>
              </a:rPr>
              <a:t>Такой человек уверен, что справится с любой неприятностью.</a:t>
            </a:r>
          </a:p>
          <a:p>
            <a:r>
              <a:rPr lang="ru-RU" sz="2000" dirty="0" smtClean="0">
                <a:solidFill>
                  <a:schemeClr val="bg2">
                    <a:lumMod val="25000"/>
                  </a:schemeClr>
                </a:solidFill>
                <a:latin typeface="Arial" panose="020B0604020202020204" pitchFamily="34" charset="0"/>
                <a:cs typeface="Arial" panose="020B0604020202020204" pitchFamily="34" charset="0"/>
              </a:rPr>
              <a:t>Средства на ремонт в квартире после залива, восстановление автомобиля после аварии, покупка дачного дома взамен сгоревшего выделит Страховщик.</a:t>
            </a:r>
          </a:p>
          <a:p>
            <a:endParaRPr lang="ru-RU" sz="2000" dirty="0">
              <a:solidFill>
                <a:schemeClr val="bg2">
                  <a:lumMod val="25000"/>
                </a:schemeClr>
              </a:solidFill>
              <a:latin typeface="Arial" panose="020B0604020202020204" pitchFamily="34" charset="0"/>
              <a:cs typeface="Arial" panose="020B0604020202020204" pitchFamily="34" charset="0"/>
            </a:endParaRPr>
          </a:p>
          <a:p>
            <a:r>
              <a:rPr lang="ru-RU" sz="2000" b="1" dirty="0" smtClean="0">
                <a:solidFill>
                  <a:srgbClr val="FF0000"/>
                </a:solidFill>
                <a:latin typeface="Arial" panose="020B0604020202020204" pitchFamily="34" charset="0"/>
                <a:cs typeface="Arial" panose="020B0604020202020204" pitchFamily="34" charset="0"/>
              </a:rPr>
              <a:t>Клиент застрахован. Клиент под защитой.</a:t>
            </a:r>
            <a:endParaRPr lang="ru-RU" sz="2000" b="1" dirty="0">
              <a:solidFill>
                <a:srgbClr val="FF0000"/>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217" y="2567334"/>
            <a:ext cx="4295311" cy="357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1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75520" y="332656"/>
            <a:ext cx="9001000" cy="461665"/>
          </a:xfrm>
          <a:prstGeom prst="rect">
            <a:avLst/>
          </a:prstGeom>
        </p:spPr>
        <p:txBody>
          <a:bodyPr wrap="square">
            <a:spAutoFit/>
          </a:bodyPr>
          <a:lstStyle/>
          <a:p>
            <a:pPr algn="ctr"/>
            <a:r>
              <a:rPr lang="ru-RU" b="1" dirty="0" smtClean="0">
                <a:solidFill>
                  <a:schemeClr val="accent1"/>
                </a:solidFill>
                <a:latin typeface="Arial" panose="020B0604020202020204" pitchFamily="34" charset="0"/>
                <a:cs typeface="Arial" panose="020B0604020202020204" pitchFamily="34" charset="0"/>
              </a:rPr>
              <a:t>СТРАХОВАНИЕ ОТ НЕСЧАСТНЫХ СЛУЧАЕВ. </a:t>
            </a:r>
            <a:endParaRPr lang="ru-RU" b="1" dirty="0">
              <a:solidFill>
                <a:schemeClr val="accent1"/>
              </a:solidFill>
              <a:latin typeface="Arial" panose="020B0604020202020204" pitchFamily="34" charset="0"/>
              <a:cs typeface="Arial" panose="020B0604020202020204" pitchFamily="34" charset="0"/>
            </a:endParaRPr>
          </a:p>
        </p:txBody>
      </p:sp>
      <p:sp>
        <p:nvSpPr>
          <p:cNvPr id="4" name="Прямоугольник 3"/>
          <p:cNvSpPr/>
          <p:nvPr/>
        </p:nvSpPr>
        <p:spPr>
          <a:xfrm>
            <a:off x="551384" y="1196752"/>
            <a:ext cx="10945216" cy="1200329"/>
          </a:xfrm>
          <a:prstGeom prst="rect">
            <a:avLst/>
          </a:prstGeom>
        </p:spPr>
        <p:txBody>
          <a:bodyPr wrap="square">
            <a:spAutoFit/>
          </a:bodyPr>
          <a:lstStyle/>
          <a:p>
            <a:pPr algn="ctr"/>
            <a:r>
              <a:rPr lang="ru-RU" dirty="0" smtClean="0"/>
              <a:t>Зимой повышаются риски получить травму </a:t>
            </a:r>
          </a:p>
          <a:p>
            <a:pPr algn="ctr"/>
            <a:r>
              <a:rPr lang="ru-RU" dirty="0" smtClean="0"/>
              <a:t>во время зимних развлечений или из-за гололеда!</a:t>
            </a:r>
          </a:p>
          <a:p>
            <a:r>
              <a:rPr lang="ru-RU" dirty="0" smtClean="0"/>
              <a:t> </a:t>
            </a:r>
            <a:endParaRPr lang="ru-RU" b="1" dirty="0"/>
          </a:p>
        </p:txBody>
      </p:sp>
      <p:pic>
        <p:nvPicPr>
          <p:cNvPr id="6" name="Рисунок 5"/>
          <p:cNvPicPr>
            <a:picLocks noChangeAspect="1"/>
          </p:cNvPicPr>
          <p:nvPr/>
        </p:nvPicPr>
        <p:blipFill>
          <a:blip r:embed="rId2"/>
          <a:stretch>
            <a:fillRect/>
          </a:stretch>
        </p:blipFill>
        <p:spPr>
          <a:xfrm>
            <a:off x="839416" y="3160890"/>
            <a:ext cx="4752528" cy="2841717"/>
          </a:xfrm>
          <a:prstGeom prst="rect">
            <a:avLst/>
          </a:prstGeom>
        </p:spPr>
      </p:pic>
      <p:pic>
        <p:nvPicPr>
          <p:cNvPr id="7" name="Рисунок 6"/>
          <p:cNvPicPr>
            <a:picLocks noChangeAspect="1"/>
          </p:cNvPicPr>
          <p:nvPr/>
        </p:nvPicPr>
        <p:blipFill>
          <a:blip r:embed="rId3"/>
          <a:stretch>
            <a:fillRect/>
          </a:stretch>
        </p:blipFill>
        <p:spPr>
          <a:xfrm>
            <a:off x="6600056" y="3166338"/>
            <a:ext cx="4602017" cy="2841717"/>
          </a:xfrm>
          <a:prstGeom prst="rect">
            <a:avLst/>
          </a:prstGeom>
        </p:spPr>
      </p:pic>
    </p:spTree>
    <p:extLst>
      <p:ext uri="{BB962C8B-B14F-4D97-AF65-F5344CB8AC3E}">
        <p14:creationId xmlns:p14="http://schemas.microsoft.com/office/powerpoint/2010/main" val="290202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9"/>
          <p:cNvSpPr txBox="1"/>
          <p:nvPr/>
        </p:nvSpPr>
        <p:spPr>
          <a:xfrm>
            <a:off x="407368" y="620688"/>
            <a:ext cx="1093660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400" b="1" cap="all">
                <a:solidFill>
                  <a:srgbClr val="A4404A"/>
                </a:solidFill>
                <a:latin typeface="Arial"/>
                <a:ea typeface="Arial"/>
                <a:cs typeface="Arial"/>
                <a:sym typeface="Arial"/>
              </a:defRPr>
            </a:pPr>
            <a:r>
              <a:rPr lang="ru-RU" sz="2800" dirty="0"/>
              <a:t>Заплатим вам в </a:t>
            </a:r>
            <a:r>
              <a:rPr lang="ru-RU" sz="2800" dirty="0" smtClean="0"/>
              <a:t>случае:</a:t>
            </a:r>
            <a:endParaRPr sz="2800" dirty="0"/>
          </a:p>
        </p:txBody>
      </p:sp>
      <p:sp>
        <p:nvSpPr>
          <p:cNvPr id="4" name="Скругленный прямоугольник 3">
            <a:extLst>
              <a:ext uri="{FF2B5EF4-FFF2-40B4-BE49-F238E27FC236}">
                <a16:creationId xmlns:a16="http://schemas.microsoft.com/office/drawing/2014/main" xmlns="" id="{D037496F-52ED-A444-910F-5EEFE36F743C}"/>
              </a:ext>
            </a:extLst>
          </p:cNvPr>
          <p:cNvSpPr/>
          <p:nvPr/>
        </p:nvSpPr>
        <p:spPr>
          <a:xfrm>
            <a:off x="4679470" y="2224653"/>
            <a:ext cx="6727482" cy="1038701"/>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latin typeface="Arial" panose="020B0604020202020204" pitchFamily="34" charset="0"/>
                <a:cs typeface="Arial" panose="020B0604020202020204" pitchFamily="34" charset="0"/>
              </a:rPr>
              <a:t>Телесных </a:t>
            </a:r>
            <a:r>
              <a:rPr lang="ru-RU" sz="1400" dirty="0" smtClean="0">
                <a:solidFill>
                  <a:schemeClr val="tx1">
                    <a:lumMod val="65000"/>
                    <a:lumOff val="35000"/>
                  </a:schemeClr>
                </a:solidFill>
                <a:latin typeface="Arial" panose="020B0604020202020204" pitchFamily="34" charset="0"/>
                <a:cs typeface="Arial" panose="020B0604020202020204" pitchFamily="34" charset="0"/>
              </a:rPr>
              <a:t>повреждений</a:t>
            </a:r>
            <a:r>
              <a:rPr lang="ru-RU" sz="1400" dirty="0">
                <a:solidFill>
                  <a:schemeClr val="tx1">
                    <a:lumMod val="65000"/>
                    <a:lumOff val="35000"/>
                  </a:schemeClr>
                </a:solidFill>
                <a:latin typeface="Arial" panose="020B0604020202020204" pitchFamily="34" charset="0"/>
                <a:cs typeface="Arial" panose="020B0604020202020204" pitchFamily="34" charset="0"/>
              </a:rPr>
              <a:t>. Травмы или острого случайного отравления. Размер выплаты составит до 100% от страховой суммы в зависимости от тяжести случая</a:t>
            </a:r>
          </a:p>
        </p:txBody>
      </p:sp>
      <p:sp>
        <p:nvSpPr>
          <p:cNvPr id="5" name="Скругленный прямоугольник 4">
            <a:extLst>
              <a:ext uri="{FF2B5EF4-FFF2-40B4-BE49-F238E27FC236}">
                <a16:creationId xmlns:a16="http://schemas.microsoft.com/office/drawing/2014/main" xmlns="" id="{4017E690-57CD-A443-A4FA-376BD7FA77B8}"/>
              </a:ext>
            </a:extLst>
          </p:cNvPr>
          <p:cNvSpPr/>
          <p:nvPr/>
        </p:nvSpPr>
        <p:spPr>
          <a:xfrm>
            <a:off x="4679470" y="3328340"/>
            <a:ext cx="7193149" cy="735747"/>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latin typeface="Arial" panose="020B0604020202020204" pitchFamily="34" charset="0"/>
                <a:cs typeface="Arial" panose="020B0604020202020204" pitchFamily="34" charset="0"/>
              </a:rPr>
              <a:t>Инвалидности. Компенсация при наступлении инвалидности  из-за несчастного случая и выплата за временную нетрудоспособность  </a:t>
            </a:r>
          </a:p>
        </p:txBody>
      </p:sp>
      <p:sp>
        <p:nvSpPr>
          <p:cNvPr id="6" name="Скругленный прямоугольник 5">
            <a:extLst>
              <a:ext uri="{FF2B5EF4-FFF2-40B4-BE49-F238E27FC236}">
                <a16:creationId xmlns:a16="http://schemas.microsoft.com/office/drawing/2014/main" xmlns="" id="{601F866E-88F3-A143-BCC8-8F81E0D053EB}"/>
              </a:ext>
            </a:extLst>
          </p:cNvPr>
          <p:cNvSpPr/>
          <p:nvPr/>
        </p:nvSpPr>
        <p:spPr>
          <a:xfrm>
            <a:off x="4679470" y="4129073"/>
            <a:ext cx="6380762" cy="735747"/>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latin typeface="Arial" panose="020B0604020202020204" pitchFamily="34" charset="0"/>
                <a:cs typeface="Arial" panose="020B0604020202020204" pitchFamily="34" charset="0"/>
              </a:rPr>
              <a:t>Травм на тренировках. Страхование возместит расходы на лечение и реабилитацию </a:t>
            </a:r>
          </a:p>
        </p:txBody>
      </p:sp>
      <p:sp>
        <p:nvSpPr>
          <p:cNvPr id="7" name="Скругленный прямоугольник 6">
            <a:extLst>
              <a:ext uri="{FF2B5EF4-FFF2-40B4-BE49-F238E27FC236}">
                <a16:creationId xmlns:a16="http://schemas.microsoft.com/office/drawing/2014/main" xmlns="" id="{0EBD6F11-D5BB-B346-9CBC-E87533E08A69}"/>
              </a:ext>
            </a:extLst>
          </p:cNvPr>
          <p:cNvSpPr/>
          <p:nvPr/>
        </p:nvSpPr>
        <p:spPr>
          <a:xfrm>
            <a:off x="4679470" y="5033865"/>
            <a:ext cx="6353985" cy="1038701"/>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latin typeface="Arial" panose="020B0604020202020204" pitchFamily="34" charset="0"/>
                <a:cs typeface="Arial" panose="020B0604020202020204" pitchFamily="34" charset="0"/>
              </a:rPr>
              <a:t>Травм на спортивных мероприятиях. Полис покроет все необходимые медицинские расходы, включая госпитализацию и лечение</a:t>
            </a:r>
          </a:p>
        </p:txBody>
      </p:sp>
      <p:pic>
        <p:nvPicPr>
          <p:cNvPr id="16" name="Рисунок 15"/>
          <p:cNvPicPr>
            <a:picLocks noChangeAspect="1"/>
          </p:cNvPicPr>
          <p:nvPr/>
        </p:nvPicPr>
        <p:blipFill>
          <a:blip r:embed="rId2"/>
          <a:stretch>
            <a:fillRect/>
          </a:stretch>
        </p:blipFill>
        <p:spPr>
          <a:xfrm>
            <a:off x="263352" y="2492896"/>
            <a:ext cx="4449005" cy="3316532"/>
          </a:xfrm>
          <a:prstGeom prst="rect">
            <a:avLst/>
          </a:prstGeom>
        </p:spPr>
      </p:pic>
    </p:spTree>
    <p:extLst>
      <p:ext uri="{BB962C8B-B14F-4D97-AF65-F5344CB8AC3E}">
        <p14:creationId xmlns:p14="http://schemas.microsoft.com/office/powerpoint/2010/main" val="222183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9"/>
          <p:cNvSpPr txBox="1"/>
          <p:nvPr/>
        </p:nvSpPr>
        <p:spPr>
          <a:xfrm>
            <a:off x="426719" y="441213"/>
            <a:ext cx="1093660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400" b="1" cap="all">
                <a:solidFill>
                  <a:srgbClr val="A4404A"/>
                </a:solidFill>
                <a:latin typeface="Arial"/>
                <a:ea typeface="Arial"/>
                <a:cs typeface="Arial"/>
                <a:sym typeface="Arial"/>
              </a:defRPr>
            </a:pPr>
            <a:r>
              <a:rPr lang="ru-RU" dirty="0" smtClean="0"/>
              <a:t>Преимущества </a:t>
            </a:r>
            <a:r>
              <a:rPr lang="ru-RU" dirty="0"/>
              <a:t>страховки</a:t>
            </a:r>
            <a:endParaRPr dirty="0"/>
          </a:p>
        </p:txBody>
      </p:sp>
      <p:pic>
        <p:nvPicPr>
          <p:cNvPr id="3" name="Рисунок 2"/>
          <p:cNvPicPr>
            <a:picLocks noChangeAspect="1"/>
          </p:cNvPicPr>
          <p:nvPr/>
        </p:nvPicPr>
        <p:blipFill>
          <a:blip r:embed="rId2"/>
          <a:stretch>
            <a:fillRect/>
          </a:stretch>
        </p:blipFill>
        <p:spPr>
          <a:xfrm>
            <a:off x="841374" y="1628800"/>
            <a:ext cx="5022623" cy="4216032"/>
          </a:xfrm>
          <a:prstGeom prst="rect">
            <a:avLst/>
          </a:prstGeom>
        </p:spPr>
      </p:pic>
      <p:pic>
        <p:nvPicPr>
          <p:cNvPr id="4" name="Рисунок 3"/>
          <p:cNvPicPr>
            <a:picLocks noChangeAspect="1"/>
          </p:cNvPicPr>
          <p:nvPr/>
        </p:nvPicPr>
        <p:blipFill>
          <a:blip r:embed="rId3"/>
          <a:stretch>
            <a:fillRect/>
          </a:stretch>
        </p:blipFill>
        <p:spPr>
          <a:xfrm>
            <a:off x="6528048" y="1624668"/>
            <a:ext cx="4753638" cy="4220164"/>
          </a:xfrm>
          <a:prstGeom prst="rect">
            <a:avLst/>
          </a:prstGeom>
        </p:spPr>
      </p:pic>
    </p:spTree>
    <p:extLst>
      <p:ext uri="{BB962C8B-B14F-4D97-AF65-F5344CB8AC3E}">
        <p14:creationId xmlns:p14="http://schemas.microsoft.com/office/powerpoint/2010/main" val="1980634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9"/>
          <p:cNvSpPr txBox="1"/>
          <p:nvPr/>
        </p:nvSpPr>
        <p:spPr>
          <a:xfrm>
            <a:off x="426719" y="441213"/>
            <a:ext cx="10936606" cy="104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400" b="1" cap="all">
                <a:solidFill>
                  <a:srgbClr val="A4404A"/>
                </a:solidFill>
                <a:latin typeface="Arial"/>
                <a:ea typeface="Arial"/>
                <a:cs typeface="Arial"/>
                <a:sym typeface="Arial"/>
              </a:defRPr>
            </a:pPr>
            <a:r>
              <a:rPr lang="ru-RU" dirty="0"/>
              <a:t>ограничения</a:t>
            </a:r>
            <a:r>
              <a:rPr dirty="0"/>
              <a:t> </a:t>
            </a:r>
            <a:r>
              <a:rPr lang="ru-RU" dirty="0"/>
              <a:t>в </a:t>
            </a:r>
            <a:r>
              <a:rPr dirty="0"/>
              <a:t>страхов</a:t>
            </a:r>
            <a:r>
              <a:rPr lang="ru-RU" dirty="0"/>
              <a:t>ом</a:t>
            </a:r>
            <a:r>
              <a:rPr dirty="0"/>
              <a:t> </a:t>
            </a:r>
            <a:r>
              <a:rPr dirty="0" err="1"/>
              <a:t>продукт</a:t>
            </a:r>
            <a:r>
              <a:rPr lang="ru-RU" dirty="0" smtClean="0"/>
              <a:t>е</a:t>
            </a:r>
          </a:p>
          <a:p>
            <a:pPr>
              <a:defRPr sz="2400" b="1" cap="all">
                <a:solidFill>
                  <a:srgbClr val="A4404A"/>
                </a:solidFill>
                <a:latin typeface="Arial"/>
                <a:ea typeface="Arial"/>
                <a:cs typeface="Arial"/>
                <a:sym typeface="Arial"/>
              </a:defRPr>
            </a:pPr>
            <a:r>
              <a:rPr lang="ru-RU" sz="1400" dirty="0" smtClean="0">
                <a:solidFill>
                  <a:schemeClr val="bg2">
                    <a:lumMod val="50000"/>
                  </a:schemeClr>
                </a:solidFill>
              </a:rPr>
              <a:t>*Исключения</a:t>
            </a:r>
            <a:r>
              <a:rPr dirty="0"/>
              <a:t/>
            </a:r>
            <a:br>
              <a:rPr dirty="0"/>
            </a:br>
            <a:endParaRPr dirty="0"/>
          </a:p>
        </p:txBody>
      </p:sp>
      <p:sp>
        <p:nvSpPr>
          <p:cNvPr id="3" name="Прямоугольник"/>
          <p:cNvSpPr/>
          <p:nvPr/>
        </p:nvSpPr>
        <p:spPr>
          <a:xfrm>
            <a:off x="564204" y="1554547"/>
            <a:ext cx="10936606" cy="4784590"/>
          </a:xfrm>
          <a:prstGeom prst="roundRect">
            <a:avLst/>
          </a:prstGeom>
          <a:solidFill>
            <a:srgbClr val="F5EDE3"/>
          </a:solidFill>
          <a:ln w="9525" cap="flat">
            <a:noFill/>
            <a:prstDash val="solid"/>
            <a:round/>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xmlns="" id="{7434F62C-70C0-B64B-98F0-90F5DEDB9D91}"/>
              </a:ext>
            </a:extLst>
          </p:cNvPr>
          <p:cNvSpPr/>
          <p:nvPr/>
        </p:nvSpPr>
        <p:spPr>
          <a:xfrm>
            <a:off x="911424" y="1772816"/>
            <a:ext cx="5832648" cy="4278094"/>
          </a:xfrm>
          <a:prstGeom prst="rect">
            <a:avLst/>
          </a:prstGeom>
        </p:spPr>
        <p:txBody>
          <a:bodyPr wrap="square">
            <a:spAutoFit/>
          </a:bodyPr>
          <a:lstStyle/>
          <a:p>
            <a:pPr marL="380990" indent="-380990">
              <a:buClr>
                <a:schemeClr val="tx2"/>
              </a:buClr>
              <a:buSzPct val="130000"/>
              <a:buFont typeface="Courier New" panose="02070309020205020404" pitchFamily="49" charset="0"/>
              <a:buChar char="o"/>
            </a:pPr>
            <a:r>
              <a:rPr lang="ru-RU" sz="1600" dirty="0" smtClean="0">
                <a:solidFill>
                  <a:schemeClr val="accent4"/>
                </a:solidFill>
              </a:rPr>
              <a:t>Алкогольное, токсическое или наркотическое отравление Застрахованного лица</a:t>
            </a:r>
          </a:p>
          <a:p>
            <a:pPr>
              <a:buClr>
                <a:schemeClr val="tx2"/>
              </a:buClr>
              <a:buSzPct val="130000"/>
            </a:pPr>
            <a:endParaRPr lang="ru-RU" sz="1600" dirty="0">
              <a:solidFill>
                <a:schemeClr val="accent4"/>
              </a:solidFill>
            </a:endParaRPr>
          </a:p>
          <a:p>
            <a:pPr marL="380990" indent="-380990">
              <a:buClr>
                <a:schemeClr val="tx2"/>
              </a:buClr>
              <a:buSzPct val="130000"/>
              <a:buFont typeface="Courier New" panose="02070309020205020404" pitchFamily="49" charset="0"/>
              <a:buChar char="o"/>
            </a:pPr>
            <a:r>
              <a:rPr lang="ru-RU" sz="1600" dirty="0" smtClean="0">
                <a:solidFill>
                  <a:schemeClr val="accent4"/>
                </a:solidFill>
              </a:rPr>
              <a:t>Травмы Застрахованного лица, имевшие место до начала периода страхования, а также их последствия</a:t>
            </a:r>
          </a:p>
          <a:p>
            <a:pPr>
              <a:buClr>
                <a:schemeClr val="tx2"/>
              </a:buClr>
              <a:buSzPct val="130000"/>
            </a:pPr>
            <a:endParaRPr lang="ru-RU" sz="1600" dirty="0" smtClean="0">
              <a:solidFill>
                <a:schemeClr val="accent4"/>
              </a:solidFill>
            </a:endParaRPr>
          </a:p>
          <a:p>
            <a:pPr marL="380990" indent="-380990">
              <a:buClr>
                <a:schemeClr val="tx2"/>
              </a:buClr>
              <a:buSzPct val="130000"/>
              <a:buFont typeface="Courier New" panose="02070309020205020404" pitchFamily="49" charset="0"/>
              <a:buChar char="o"/>
            </a:pPr>
            <a:r>
              <a:rPr lang="ru-RU" sz="1600" dirty="0" smtClean="0">
                <a:solidFill>
                  <a:schemeClr val="accent4"/>
                </a:solidFill>
              </a:rPr>
              <a:t>Занятий Застрахованным лицом одним или несколькими опасными видами спорта или хобби</a:t>
            </a:r>
          </a:p>
          <a:p>
            <a:pPr>
              <a:buClr>
                <a:schemeClr val="tx2"/>
              </a:buClr>
              <a:buSzPct val="130000"/>
            </a:pPr>
            <a:endParaRPr lang="ru-RU" sz="1600" dirty="0" smtClean="0">
              <a:solidFill>
                <a:schemeClr val="accent4"/>
              </a:solidFill>
            </a:endParaRPr>
          </a:p>
          <a:p>
            <a:pPr marL="380990" indent="-380990">
              <a:buClr>
                <a:schemeClr val="tx2"/>
              </a:buClr>
              <a:buSzPct val="130000"/>
              <a:buFont typeface="Courier New" panose="02070309020205020404" pitchFamily="49" charset="0"/>
              <a:buChar char="o"/>
            </a:pPr>
            <a:r>
              <a:rPr lang="ru-RU" sz="1600" dirty="0" smtClean="0">
                <a:solidFill>
                  <a:schemeClr val="accent4"/>
                </a:solidFill>
              </a:rPr>
              <a:t>Самоубийство или попытка самоубийства Застрахованного лица</a:t>
            </a:r>
          </a:p>
          <a:p>
            <a:pPr>
              <a:buClr>
                <a:schemeClr val="tx2"/>
              </a:buClr>
              <a:buSzPct val="130000"/>
            </a:pPr>
            <a:endParaRPr lang="ru-RU" sz="1600" dirty="0" smtClean="0">
              <a:solidFill>
                <a:schemeClr val="accent4"/>
              </a:solidFill>
            </a:endParaRPr>
          </a:p>
          <a:p>
            <a:pPr marL="380990" indent="-380990">
              <a:buClr>
                <a:schemeClr val="tx2"/>
              </a:buClr>
              <a:buSzPct val="130000"/>
              <a:buFont typeface="Courier New" panose="02070309020205020404" pitchFamily="49" charset="0"/>
              <a:buChar char="o"/>
            </a:pPr>
            <a:r>
              <a:rPr lang="ru-RU" sz="1600" dirty="0" smtClean="0">
                <a:solidFill>
                  <a:schemeClr val="accent4"/>
                </a:solidFill>
              </a:rPr>
              <a:t>Умысел Страхователя, Выгодоприобретателя или Застрахованного лица</a:t>
            </a:r>
          </a:p>
          <a:p>
            <a:pPr>
              <a:buClr>
                <a:schemeClr val="tx2"/>
              </a:buClr>
              <a:buSzPct val="130000"/>
            </a:pPr>
            <a:endParaRPr lang="ru-RU" sz="1600" dirty="0" smtClean="0">
              <a:solidFill>
                <a:schemeClr val="accent4"/>
              </a:solidFill>
            </a:endParaRPr>
          </a:p>
          <a:p>
            <a:pPr marL="380990" indent="-380990">
              <a:buClr>
                <a:schemeClr val="tx2"/>
              </a:buClr>
              <a:buSzPct val="130000"/>
              <a:buFont typeface="Courier New" panose="02070309020205020404" pitchFamily="49" charset="0"/>
              <a:buChar char="o"/>
            </a:pPr>
            <a:r>
              <a:rPr lang="ru-RU" sz="1600" dirty="0" smtClean="0">
                <a:solidFill>
                  <a:schemeClr val="accent4"/>
                </a:solidFill>
              </a:rPr>
              <a:t>Пребывания Застрахованного лица в местах лишения свободы</a:t>
            </a:r>
            <a:endParaRPr lang="ru-RU" sz="1600" dirty="0">
              <a:solidFill>
                <a:schemeClr val="accent4"/>
              </a:solidFill>
            </a:endParaRPr>
          </a:p>
        </p:txBody>
      </p:sp>
      <p:pic>
        <p:nvPicPr>
          <p:cNvPr id="4098" name="Picture 2" descr="Страховка из коробки: плюсы и минус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4" y="2636912"/>
            <a:ext cx="4039752" cy="215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03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sz="2400" b="1" dirty="0" smtClean="0">
                <a:solidFill>
                  <a:schemeClr val="accent1"/>
                </a:solidFill>
                <a:latin typeface="Arial" panose="020B0604020202020204" pitchFamily="34" charset="0"/>
                <a:cs typeface="Arial" panose="020B0604020202020204" pitchFamily="34" charset="0"/>
              </a:rPr>
              <a:t>Как правильно заключить договор страхования?</a:t>
            </a:r>
            <a:endParaRPr lang="ru-RU" sz="2400" b="1" dirty="0">
              <a:solidFill>
                <a:schemeClr val="accent1"/>
              </a:solidFill>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911424" y="1268760"/>
            <a:ext cx="3528392" cy="43204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ОБЯЗАТЕЛЬНО УТОЧНИТЕ:</a:t>
            </a:r>
            <a:endParaRPr lang="ru-RU" sz="1400" b="1" dirty="0">
              <a:solidFill>
                <a:schemeClr val="tx1">
                  <a:lumMod val="50000"/>
                </a:schemeClr>
              </a:solidFill>
            </a:endParaRPr>
          </a:p>
        </p:txBody>
      </p:sp>
      <p:sp>
        <p:nvSpPr>
          <p:cNvPr id="8" name="Скругленный прямоугольник 7"/>
          <p:cNvSpPr/>
          <p:nvPr/>
        </p:nvSpPr>
        <p:spPr>
          <a:xfrm>
            <a:off x="920645" y="2044144"/>
            <a:ext cx="3528392" cy="4320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Что в компании является страховым случаем</a:t>
            </a:r>
            <a:endParaRPr lang="ru-RU" sz="1400" b="1" dirty="0">
              <a:solidFill>
                <a:schemeClr val="tx1">
                  <a:lumMod val="50000"/>
                </a:schemeClr>
              </a:solidFill>
            </a:endParaRPr>
          </a:p>
        </p:txBody>
      </p:sp>
      <p:sp>
        <p:nvSpPr>
          <p:cNvPr id="9" name="Скругленный прямоугольник 8"/>
          <p:cNvSpPr/>
          <p:nvPr/>
        </p:nvSpPr>
        <p:spPr>
          <a:xfrm>
            <a:off x="911424" y="2721698"/>
            <a:ext cx="3528392" cy="4320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Какие страховые риски покрывает полис</a:t>
            </a:r>
            <a:endParaRPr lang="ru-RU" sz="1400" b="1" dirty="0">
              <a:solidFill>
                <a:schemeClr val="tx1">
                  <a:lumMod val="50000"/>
                </a:schemeClr>
              </a:solidFill>
            </a:endParaRPr>
          </a:p>
        </p:txBody>
      </p:sp>
      <p:sp>
        <p:nvSpPr>
          <p:cNvPr id="10" name="Скругленный прямоугольник 9"/>
          <p:cNvSpPr/>
          <p:nvPr/>
        </p:nvSpPr>
        <p:spPr>
          <a:xfrm>
            <a:off x="911424" y="3458615"/>
            <a:ext cx="3528392" cy="4320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Какие ситуации исключены из страхового покрытия</a:t>
            </a:r>
            <a:endParaRPr lang="ru-RU" sz="1400" b="1" dirty="0">
              <a:solidFill>
                <a:schemeClr val="tx1">
                  <a:lumMod val="50000"/>
                </a:schemeClr>
              </a:solidFill>
            </a:endParaRPr>
          </a:p>
        </p:txBody>
      </p:sp>
      <p:sp>
        <p:nvSpPr>
          <p:cNvPr id="11" name="Скругленный прямоугольник 10"/>
          <p:cNvSpPr/>
          <p:nvPr/>
        </p:nvSpPr>
        <p:spPr>
          <a:xfrm>
            <a:off x="920645" y="4293096"/>
            <a:ext cx="3528392" cy="9105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lumMod val="50000"/>
                  </a:schemeClr>
                </a:solidFill>
              </a:rPr>
              <a:t>Какие документы надо будет предоставить при наступлении страхового случая</a:t>
            </a:r>
            <a:endParaRPr lang="ru-RU" sz="1400" b="1" dirty="0">
              <a:solidFill>
                <a:schemeClr val="tx1">
                  <a:lumMod val="50000"/>
                </a:schemeClr>
              </a:solidFill>
            </a:endParaRPr>
          </a:p>
        </p:txBody>
      </p:sp>
      <p:pic>
        <p:nvPicPr>
          <p:cNvPr id="3074" name="Picture 2" descr="Как заключать договор страхования | Способы заключения договора страхова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194626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51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sz="2400" b="1" dirty="0" smtClean="0">
                <a:solidFill>
                  <a:schemeClr val="accent1"/>
                </a:solidFill>
                <a:latin typeface="Arial" panose="020B0604020202020204" pitchFamily="34" charset="0"/>
                <a:cs typeface="Arial" panose="020B0604020202020204" pitchFamily="34" charset="0"/>
              </a:rPr>
              <a:t>СТРАХОВАНИЕ ИМУЩЕСТВА</a:t>
            </a:r>
            <a:endParaRPr lang="ru-RU" sz="2400" b="1" dirty="0">
              <a:solidFill>
                <a:schemeClr val="accent1"/>
              </a:solidFill>
              <a:latin typeface="Arial" panose="020B0604020202020204" pitchFamily="34" charset="0"/>
              <a:cs typeface="Arial" panose="020B0604020202020204" pitchFamily="34" charset="0"/>
            </a:endParaRPr>
          </a:p>
        </p:txBody>
      </p:sp>
      <p:pic>
        <p:nvPicPr>
          <p:cNvPr id="2" name="Picture 4" descr="https://ken.by/sites/default/files/blog/dom_strahova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643" y="2060848"/>
            <a:ext cx="5760638" cy="381642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35560" y="1268760"/>
            <a:ext cx="2316660" cy="461665"/>
          </a:xfrm>
          <a:prstGeom prst="rect">
            <a:avLst/>
          </a:prstGeom>
        </p:spPr>
        <p:txBody>
          <a:bodyPr wrap="none">
            <a:spAutoFit/>
          </a:bodyPr>
          <a:lstStyle/>
          <a:p>
            <a:r>
              <a:rPr lang="ru-RU" b="1" dirty="0">
                <a:solidFill>
                  <a:srgbClr val="333333"/>
                </a:solidFill>
                <a:latin typeface="OpenSans"/>
              </a:rPr>
              <a:t>Зимние риски</a:t>
            </a:r>
            <a:endParaRPr lang="ru-RU" b="1" dirty="0">
              <a:solidFill>
                <a:srgbClr val="333333"/>
              </a:solidFill>
              <a:effectLst/>
              <a:latin typeface="OpenSans"/>
            </a:endParaRPr>
          </a:p>
        </p:txBody>
      </p:sp>
      <p:sp>
        <p:nvSpPr>
          <p:cNvPr id="15" name="Скругленный прямоугольник 14">
            <a:extLst>
              <a:ext uri="{FF2B5EF4-FFF2-40B4-BE49-F238E27FC236}">
                <a16:creationId xmlns:a16="http://schemas.microsoft.com/office/drawing/2014/main" xmlns="" id="{D037496F-52ED-A444-910F-5EEFE36F743C}"/>
              </a:ext>
            </a:extLst>
          </p:cNvPr>
          <p:cNvSpPr/>
          <p:nvPr/>
        </p:nvSpPr>
        <p:spPr>
          <a:xfrm>
            <a:off x="119336" y="1758367"/>
            <a:ext cx="5760640" cy="1644610"/>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cs typeface="Arial" panose="020B0604020202020204" pitchFamily="34" charset="0"/>
              </a:rPr>
              <a:t>Самый </a:t>
            </a:r>
            <a:r>
              <a:rPr lang="ru-RU" sz="1400" dirty="0" smtClean="0">
                <a:solidFill>
                  <a:schemeClr val="tx1">
                    <a:lumMod val="65000"/>
                    <a:lumOff val="35000"/>
                  </a:schemeClr>
                </a:solidFill>
                <a:cs typeface="Arial" panose="020B0604020202020204" pitchFamily="34" charset="0"/>
              </a:rPr>
              <a:t>главный связан </a:t>
            </a:r>
            <a:r>
              <a:rPr lang="ru-RU" sz="1400" dirty="0">
                <a:solidFill>
                  <a:schemeClr val="tx1">
                    <a:lumMod val="65000"/>
                    <a:lumOff val="35000"/>
                  </a:schemeClr>
                </a:solidFill>
                <a:cs typeface="Arial" panose="020B0604020202020204" pitchFamily="34" charset="0"/>
              </a:rPr>
              <a:t>с отсутствием </a:t>
            </a:r>
            <a:r>
              <a:rPr lang="ru-RU" sz="1400" dirty="0" smtClean="0">
                <a:solidFill>
                  <a:schemeClr val="tx1">
                    <a:lumMod val="65000"/>
                    <a:lumOff val="35000"/>
                  </a:schemeClr>
                </a:solidFill>
                <a:cs typeface="Arial" panose="020B0604020202020204" pitchFamily="34" charset="0"/>
              </a:rPr>
              <a:t>хозяев: зимой </a:t>
            </a:r>
            <a:r>
              <a:rPr lang="ru-RU" sz="1400" dirty="0">
                <a:solidFill>
                  <a:schemeClr val="tx1">
                    <a:lumMod val="65000"/>
                    <a:lumOff val="35000"/>
                  </a:schemeClr>
                </a:solidFill>
                <a:cs typeface="Arial" panose="020B0604020202020204" pitchFamily="34" charset="0"/>
              </a:rPr>
              <a:t>увеличивается число краж, актов вандализма. Преступников трудно задержать по горячим следам, так как пропажа или повреждение имущества зачастую обнаруживается только весной – с возвращением хозяев.</a:t>
            </a:r>
          </a:p>
        </p:txBody>
      </p:sp>
      <p:sp>
        <p:nvSpPr>
          <p:cNvPr id="16" name="Скругленный прямоугольник 15">
            <a:extLst>
              <a:ext uri="{FF2B5EF4-FFF2-40B4-BE49-F238E27FC236}">
                <a16:creationId xmlns:a16="http://schemas.microsoft.com/office/drawing/2014/main" xmlns="" id="{D037496F-52ED-A444-910F-5EEFE36F743C}"/>
              </a:ext>
            </a:extLst>
          </p:cNvPr>
          <p:cNvSpPr/>
          <p:nvPr/>
        </p:nvSpPr>
        <p:spPr>
          <a:xfrm>
            <a:off x="49889" y="3105150"/>
            <a:ext cx="5760640" cy="1947565"/>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cs typeface="Arial" panose="020B0604020202020204" pitchFamily="34" charset="0"/>
              </a:rPr>
              <a:t>Вторая группа рисков касается пожаров. Они могут произойти из-за коротких замыканий, выхода из строя бытовых приборов. Большое количество пожаров происходит из-за печного отопления. Виной может быть неисправная печь, неправильная эксплуатация или нарушение режима топки (открытая дверца, использование горючих жидкостей и т.д.).</a:t>
            </a:r>
          </a:p>
        </p:txBody>
      </p:sp>
      <p:sp>
        <p:nvSpPr>
          <p:cNvPr id="18" name="Скругленный прямоугольник 17">
            <a:extLst>
              <a:ext uri="{FF2B5EF4-FFF2-40B4-BE49-F238E27FC236}">
                <a16:creationId xmlns:a16="http://schemas.microsoft.com/office/drawing/2014/main" xmlns="" id="{D037496F-52ED-A444-910F-5EEFE36F743C}"/>
              </a:ext>
            </a:extLst>
          </p:cNvPr>
          <p:cNvSpPr/>
          <p:nvPr/>
        </p:nvSpPr>
        <p:spPr>
          <a:xfrm>
            <a:off x="212964" y="4754888"/>
            <a:ext cx="5760640" cy="1644610"/>
          </a:xfrm>
          <a:prstGeom prst="roundRect">
            <a:avLst>
              <a:gd name="adj" fmla="val 50000"/>
            </a:avLst>
          </a:prstGeom>
          <a:ln>
            <a:noFill/>
            <a:prstDash val="dash"/>
          </a:ln>
        </p:spPr>
        <p:txBody>
          <a:bodyPr wrap="square">
            <a:spAutoFit/>
          </a:bodyPr>
          <a:lstStyle/>
          <a:p>
            <a:pPr marL="285750" indent="-285750">
              <a:buClr>
                <a:schemeClr val="accent1"/>
              </a:buClr>
              <a:buFont typeface="Wingdings" pitchFamily="2" charset="2"/>
              <a:buChar char="q"/>
            </a:pPr>
            <a:r>
              <a:rPr lang="ru-RU" sz="1400" dirty="0">
                <a:solidFill>
                  <a:schemeClr val="tx1">
                    <a:lumMod val="65000"/>
                    <a:lumOff val="35000"/>
                  </a:schemeClr>
                </a:solidFill>
                <a:cs typeface="Arial" panose="020B0604020202020204" pitchFamily="34" charset="0"/>
              </a:rPr>
              <a:t>И, конечно, </a:t>
            </a:r>
            <a:r>
              <a:rPr lang="ru-RU" sz="1400" dirty="0" smtClean="0">
                <a:solidFill>
                  <a:schemeClr val="tx1">
                    <a:lumMod val="65000"/>
                    <a:lumOff val="35000"/>
                  </a:schemeClr>
                </a:solidFill>
                <a:cs typeface="Arial" panose="020B0604020202020204" pitchFamily="34" charset="0"/>
              </a:rPr>
              <a:t>риски</a:t>
            </a:r>
            <a:r>
              <a:rPr lang="ru-RU" sz="1400" dirty="0">
                <a:solidFill>
                  <a:schemeClr val="tx1">
                    <a:lumMod val="65000"/>
                    <a:lumOff val="35000"/>
                  </a:schemeClr>
                </a:solidFill>
                <a:cs typeface="Arial" panose="020B0604020202020204" pitchFamily="34" charset="0"/>
              </a:rPr>
              <a:t>, которые несет непогода. Зимой дома могут быть повреждены обильным снегопадом, ветром, наледью. Часто под грузом покрова ломаются крыши, на дома или заборы падают деревья или столбы. Также стоит опасаться талых вод – паводком подтапливает жилье и другие постройки.</a:t>
            </a:r>
          </a:p>
        </p:txBody>
      </p:sp>
    </p:spTree>
    <p:extLst>
      <p:ext uri="{BB962C8B-B14F-4D97-AF65-F5344CB8AC3E}">
        <p14:creationId xmlns:p14="http://schemas.microsoft.com/office/powerpoint/2010/main" val="365625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8685" y="404664"/>
            <a:ext cx="109236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ru-RU" b="1" dirty="0" smtClean="0">
                <a:solidFill>
                  <a:schemeClr val="accent1"/>
                </a:solidFill>
                <a:latin typeface="Arial" panose="020B0604020202020204" pitchFamily="34" charset="0"/>
                <a:cs typeface="Arial" panose="020B0604020202020204" pitchFamily="34" charset="0"/>
              </a:rPr>
              <a:t>КАК ЗАЩИЩАЕМ</a:t>
            </a:r>
            <a:endParaRPr lang="ru-RU" sz="2400" b="1" dirty="0">
              <a:solidFill>
                <a:schemeClr val="accent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0" y="980728"/>
            <a:ext cx="12192000" cy="5162536"/>
          </a:xfrm>
          <a:prstGeom prst="rect">
            <a:avLst/>
          </a:prstGeom>
        </p:spPr>
      </p:pic>
    </p:spTree>
    <p:extLst>
      <p:ext uri="{BB962C8B-B14F-4D97-AF65-F5344CB8AC3E}">
        <p14:creationId xmlns:p14="http://schemas.microsoft.com/office/powerpoint/2010/main" val="34170068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GS PPT v2">
  <a:themeElements>
    <a:clrScheme name="РГС">
      <a:dk1>
        <a:srgbClr val="505254"/>
      </a:dk1>
      <a:lt1>
        <a:srgbClr val="FFFFFF"/>
      </a:lt1>
      <a:dk2>
        <a:srgbClr val="990032"/>
      </a:dk2>
      <a:lt2>
        <a:srgbClr val="E6E6EA"/>
      </a:lt2>
      <a:accent1>
        <a:srgbClr val="990032"/>
      </a:accent1>
      <a:accent2>
        <a:srgbClr val="D2D2D7"/>
      </a:accent2>
      <a:accent3>
        <a:srgbClr val="6A6C6D"/>
      </a:accent3>
      <a:accent4>
        <a:srgbClr val="505254"/>
      </a:accent4>
      <a:accent5>
        <a:srgbClr val="C88C46"/>
      </a:accent5>
      <a:accent6>
        <a:srgbClr val="B70037"/>
      </a:accent6>
      <a:hlink>
        <a:srgbClr val="6A6C6D"/>
      </a:hlink>
      <a:folHlink>
        <a:srgbClr val="D2D2D7"/>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кстура гранж">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GS_presentation_Colors.potx" id="{546D3738-5A6C-4D43-B505-03E87BCBC0D0}" vid="{F4611807-9FD7-498E-89B0-B0D9FDEAF29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{E32B47AD-C9E2-AE43-933A-79106DBC382A}tf16401378</Template>
  <TotalTime>1152</TotalTime>
  <Words>444</Words>
  <Application>Microsoft Office PowerPoint</Application>
  <PresentationFormat>Широкоэкранный</PresentationFormat>
  <Paragraphs>62</Paragraphs>
  <Slides>12</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12</vt:i4>
      </vt:variant>
    </vt:vector>
  </HeadingPairs>
  <TitlesOfParts>
    <vt:vector size="20" baseType="lpstr">
      <vt:lpstr>Arial</vt:lpstr>
      <vt:lpstr>Calibri</vt:lpstr>
      <vt:lpstr>Calibri Light</vt:lpstr>
      <vt:lpstr>Courier New</vt:lpstr>
      <vt:lpstr>OpenSans</vt:lpstr>
      <vt:lpstr>Rockwell</vt:lpstr>
      <vt:lpstr>Wingdings</vt:lpstr>
      <vt:lpstr>RGS PPT v2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Пилотный проект по триггерам Mail.ru в агентском канале</dc:title>
  <dc:creator>Соколова Татьяна Сергеевна (Tatyana Sokolova)</dc:creator>
  <cp:lastModifiedBy>Плесцова Ирина Евгеньевна (Irina Plestsova)</cp:lastModifiedBy>
  <cp:revision>72</cp:revision>
  <dcterms:created xsi:type="dcterms:W3CDTF">2020-10-21T09:56:49Z</dcterms:created>
  <dcterms:modified xsi:type="dcterms:W3CDTF">2025-10-07T06:21:57Z</dcterms:modified>
</cp:coreProperties>
</file>