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3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25.xml" ContentType="application/vnd.openxmlformats-officedocument.theme+xml"/>
  <Override PartName="/ppt/theme/_rels/theme8.xml.rels" ContentType="application/vnd.openxmlformats-package.relationships+xml"/>
  <Override PartName="/ppt/theme/_rels/theme4.xml.rels" ContentType="application/vnd.openxmlformats-package.relationships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.xml" ContentType="application/vnd.openxmlformats-officedocument.presentationml.slideLayout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11.jpeg" ContentType="image/jpeg"/>
  <Override PartName="/ppt/media/image9.svg" ContentType="image/svg"/>
  <Override PartName="/ppt/media/image12.png" ContentType="image/png"/>
  <Override PartName="/ppt/media/image3.png" ContentType="image/png"/>
  <Override PartName="/ppt/media/image19.png" ContentType="image/png"/>
  <Override PartName="/ppt/media/image2.png" ContentType="image/png"/>
  <Override PartName="/ppt/media/image18.png" ContentType="image/png"/>
  <Override PartName="/ppt/media/image15.jpeg" ContentType="image/jpeg"/>
  <Override PartName="/ppt/media/image16.jpeg" ContentType="image/jpeg"/>
  <Override PartName="/ppt/media/image14.jpeg" ContentType="image/jpeg"/>
  <Override PartName="/ppt/media/image1.jpeg" ContentType="image/jpeg"/>
  <Override PartName="/ppt/media/image6.png" ContentType="image/png"/>
  <Override PartName="/ppt/media/image10.png" ContentType="image/png"/>
  <Override PartName="/ppt/media/image5.png" ContentType="image/png"/>
  <Override PartName="/ppt/media/image17.jpeg" ContentType="image/jpeg"/>
  <Override PartName="/ppt/media/image7.png" ContentType="image/png"/>
  <Override PartName="/ppt/media/image8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0" r:id="rId3"/>
    <p:sldMasterId id="2147483662" r:id="rId4"/>
    <p:sldMasterId id="2147483669" r:id="rId5"/>
    <p:sldMasterId id="2147483671" r:id="rId6"/>
    <p:sldMasterId id="2147483673" r:id="rId7"/>
    <p:sldMasterId id="2147483675" r:id="rId8"/>
    <p:sldMasterId id="2147483677" r:id="rId9"/>
    <p:sldMasterId id="2147483679" r:id="rId10"/>
  </p:sldMasterIdLst>
  <p:notesMasterIdLst>
    <p:notesMasterId r:id="rId11"/>
  </p:notesMasterIdLst>
  <p:sldIdLst>
    <p:sldId id="256" r:id="rId12"/>
    <p:sldId id="257" r:id="rId13"/>
    <p:sldId id="258" r:id="rId1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2.xml"/><Relationship Id="rId4" Type="http://schemas.openxmlformats.org/officeDocument/2006/relationships/slideMaster" Target="slideMasters/slideMaster13.xml"/><Relationship Id="rId5" Type="http://schemas.openxmlformats.org/officeDocument/2006/relationships/slideMaster" Target="slideMasters/slideMaster19.xml"/><Relationship Id="rId6" Type="http://schemas.openxmlformats.org/officeDocument/2006/relationships/slideMaster" Target="slideMasters/slideMaster20.xml"/><Relationship Id="rId7" Type="http://schemas.openxmlformats.org/officeDocument/2006/relationships/slideMaster" Target="slideMasters/slideMaster21.xml"/><Relationship Id="rId8" Type="http://schemas.openxmlformats.org/officeDocument/2006/relationships/slideMaster" Target="slideMasters/slideMaster22.xml"/><Relationship Id="rId9" Type="http://schemas.openxmlformats.org/officeDocument/2006/relationships/slideMaster" Target="slideMasters/slideMaster23.xml"/><Relationship Id="rId10" Type="http://schemas.openxmlformats.org/officeDocument/2006/relationships/slideMaster" Target="slideMasters/slideMaster24.xml"/><Relationship Id="rId11" Type="http://schemas.openxmlformats.org/officeDocument/2006/relationships/notesMaster" Target="notesMasters/notesMaster1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перемещения страницы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&lt;верхний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dt" idx="7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ftr" idx="7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37" name="PlaceHolder 6"/>
          <p:cNvSpPr>
            <a:spLocks noGrp="1"/>
          </p:cNvSpPr>
          <p:nvPr>
            <p:ph type="sldNum" idx="7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r">
              <a:buNone/>
            </a:pPr>
            <a:fld id="{B3A636FA-5B5E-4DA7-AE7F-81848E0077CF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06200" cy="3601080"/>
          </a:xfrm>
          <a:prstGeom prst="rect">
            <a:avLst/>
          </a:prstGeom>
          <a:ln w="0">
            <a:noFill/>
          </a:ln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1880" cy="420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76"/>
          </p:nvPr>
        </p:nvSpPr>
        <p:spPr>
          <a:xfrm>
            <a:off x="4281480" y="10155240"/>
            <a:ext cx="3270240" cy="529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9AB4125-233F-41E0-8CF0-EB6031AD9B54}" type="slidenum">
              <a:rPr b="0" lang="ru-RU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06200" cy="3601080"/>
          </a:xfrm>
          <a:prstGeom prst="rect">
            <a:avLst/>
          </a:prstGeom>
          <a:ln w="0">
            <a:noFill/>
          </a:ln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1880" cy="420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sldNum" idx="77"/>
          </p:nvPr>
        </p:nvSpPr>
        <p:spPr>
          <a:xfrm>
            <a:off x="4281480" y="10155240"/>
            <a:ext cx="3270240" cy="529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EE35017-3D36-46D4-AA43-A20776B82E2D}" type="slidenum">
              <a:rPr b="0" lang="ru-RU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09120" cy="131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to 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edit 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Mast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er 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title 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style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9880" y="1744920"/>
            <a:ext cx="5151240" cy="817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839880" y="2615760"/>
            <a:ext cx="5151240" cy="3567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Second level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Third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Fourth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Fifth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6172200" y="1744920"/>
            <a:ext cx="5176800" cy="817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172200" y="2615760"/>
            <a:ext cx="5176800" cy="3567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Second level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Third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Fourth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Fifth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F378BBC-0409-4125-8EAE-E0E3206DABE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1960" y="3750840"/>
            <a:ext cx="9836640" cy="804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6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831960" y="4610160"/>
            <a:ext cx="7315200" cy="641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lt1">
                    <a:lumMod val="50000"/>
                  </a:schemeClr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C921D23-988C-4C78-8D6B-391B8745B68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47640" y="258480"/>
            <a:ext cx="10509120" cy="131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47640" y="1825560"/>
            <a:ext cx="5175000" cy="434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0" defTabSz="9144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Second level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Third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Fourth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Fifth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981760" y="1825560"/>
            <a:ext cx="5175000" cy="434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0" defTabSz="9144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Second level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Third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Fourth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15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Fifth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99F165D-BD89-47F7-AF0A-325487004465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98160"/>
            <a:ext cx="105087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AEABB568-A793-4FBA-80ED-AD2FA883D11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Заголовок и текст_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8080" y="88848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ftr" idx="37"/>
          </p:nvPr>
        </p:nvSpPr>
        <p:spPr>
          <a:xfrm>
            <a:off x="4038480" y="6356520"/>
            <a:ext cx="41079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sldNum" idx="38"/>
          </p:nvPr>
        </p:nvSpPr>
        <p:spPr>
          <a:xfrm>
            <a:off x="86104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4D5FB72-ED91-4AD4-B349-3CD760F7BD9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9"/>
          </p:nvPr>
        </p:nvSpPr>
        <p:spPr>
          <a:xfrm>
            <a:off x="8380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8080" y="88848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ftr" idx="40"/>
          </p:nvPr>
        </p:nvSpPr>
        <p:spPr>
          <a:xfrm>
            <a:off x="4038480" y="6356520"/>
            <a:ext cx="41079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sldNum" idx="41"/>
          </p:nvPr>
        </p:nvSpPr>
        <p:spPr>
          <a:xfrm>
            <a:off x="86104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7089780-0982-4691-A702-41E9132AFC6B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dt" idx="42"/>
          </p:nvPr>
        </p:nvSpPr>
        <p:spPr>
          <a:xfrm>
            <a:off x="8380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064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88848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08760" cy="4344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ftr" idx="43"/>
          </p:nvPr>
        </p:nvSpPr>
        <p:spPr>
          <a:xfrm>
            <a:off x="4038480" y="6356520"/>
            <a:ext cx="41079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sldNum" idx="44"/>
          </p:nvPr>
        </p:nvSpPr>
        <p:spPr>
          <a:xfrm>
            <a:off x="86104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76E0D7A-7554-44FC-A843-BBC2BDF2F42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dt" idx="45"/>
          </p:nvPr>
        </p:nvSpPr>
        <p:spPr>
          <a:xfrm>
            <a:off x="8380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88848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08760" cy="4344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ftr" idx="46"/>
          </p:nvPr>
        </p:nvSpPr>
        <p:spPr>
          <a:xfrm>
            <a:off x="4038480" y="6356520"/>
            <a:ext cx="41079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sldNum" idx="47"/>
          </p:nvPr>
        </p:nvSpPr>
        <p:spPr>
          <a:xfrm>
            <a:off x="86104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9D303E9-2A72-4C34-B96C-F0BA9988D693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dt" idx="48"/>
          </p:nvPr>
        </p:nvSpPr>
        <p:spPr>
          <a:xfrm>
            <a:off x="8380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838080" y="88848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08760" cy="4344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ftr" idx="49"/>
          </p:nvPr>
        </p:nvSpPr>
        <p:spPr>
          <a:xfrm>
            <a:off x="4038480" y="6356520"/>
            <a:ext cx="41079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sldNum" idx="50"/>
          </p:nvPr>
        </p:nvSpPr>
        <p:spPr>
          <a:xfrm>
            <a:off x="86104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7B06390-887A-4EB9-9CE2-57B751D1DEE5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dt" idx="51"/>
          </p:nvPr>
        </p:nvSpPr>
        <p:spPr>
          <a:xfrm>
            <a:off x="8380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838080" y="88848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08760" cy="4344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ftr" idx="52"/>
          </p:nvPr>
        </p:nvSpPr>
        <p:spPr>
          <a:xfrm>
            <a:off x="4038480" y="6356520"/>
            <a:ext cx="41079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sldNum" idx="53"/>
          </p:nvPr>
        </p:nvSpPr>
        <p:spPr>
          <a:xfrm>
            <a:off x="86104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AE8D55C-B2B2-459B-BDA1-4C20C0FF0EF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dt" idx="54"/>
          </p:nvPr>
        </p:nvSpPr>
        <p:spPr>
          <a:xfrm>
            <a:off x="838080" y="6356520"/>
            <a:ext cx="2736360" cy="3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326E212D-1CB6-4437-ACB9-5284E9FE40E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2766240"/>
            <a:ext cx="10509120" cy="131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Master title </a:t>
            </a: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style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FD48615-63CE-49A9-B017-3AF6C8477A13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838080" y="398160"/>
            <a:ext cx="105087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9"/>
          </p:nvPr>
        </p:nvSpPr>
        <p:spPr/>
        <p:txBody>
          <a:bodyPr/>
          <a:p>
            <a:fld id="{778FCD86-AE1C-4ED3-8DBD-9E69006B64B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838080" y="398160"/>
            <a:ext cx="105087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2"/>
          </p:nvPr>
        </p:nvSpPr>
        <p:spPr/>
        <p:txBody>
          <a:bodyPr/>
          <a:p>
            <a:fld id="{4DC64AD8-458E-48EE-A70E-BFB5588BCCA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98160"/>
            <a:ext cx="105087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5"/>
          </p:nvPr>
        </p:nvSpPr>
        <p:spPr/>
        <p:txBody>
          <a:bodyPr/>
          <a:p>
            <a:fld id="{E2BCA187-CBA9-44A4-8848-94F224FF07C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8"/>
          </p:nvPr>
        </p:nvSpPr>
        <p:spPr/>
        <p:txBody>
          <a:bodyPr/>
          <a:p>
            <a:fld id="{00DBCB85-67CF-4276-8A7D-B63F6F9569F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8080" y="398160"/>
            <a:ext cx="105087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71"/>
          </p:nvPr>
        </p:nvSpPr>
        <p:spPr/>
        <p:txBody>
          <a:bodyPr/>
          <a:p>
            <a:fld id="{A3A1BAFE-E042-43EF-BC3E-1D25A1FAC2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64A8E91-4E49-4136-8BFB-04F60B90CF1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323000"/>
            <a:ext cx="9137520" cy="2180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92500" lnSpcReduction="9999"/>
          </a:bodyPr>
          <a:p>
            <a:pPr indent="0" algn="ctr" defTabSz="914400">
              <a:lnSpc>
                <a:spcPct val="130000"/>
              </a:lnSpc>
              <a:buNone/>
              <a:tabLst>
                <a:tab algn="l" pos="0"/>
              </a:tabLst>
            </a:pPr>
            <a:r>
              <a:rPr b="0" lang="en-US" sz="6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B01E18D-66A9-409B-9276-10EEEDF5022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46920" y="127080"/>
            <a:ext cx="4158720" cy="159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184000" y="766440"/>
            <a:ext cx="5810760" cy="5087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51960" y="2057400"/>
            <a:ext cx="4158720" cy="380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0" defTabSz="9144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24" name="PlaceHolder 6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5CB7778-D356-4BF7-905C-91D404BDFDA5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9824400" y="365040"/>
            <a:ext cx="1522800" cy="5805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8873640" cy="5805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Second level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Third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Fourth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Fifth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AD7F006-8CFD-477F-8256-A0C8513337CF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47640" y="258480"/>
            <a:ext cx="10509120" cy="131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47640" y="1825560"/>
            <a:ext cx="10509120" cy="434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Second level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Third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Fourth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Fifth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8438706-CC6A-4C4A-A676-D5AC013C931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B990B45-41BE-4C91-97EB-385816E9709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38080" y="551520"/>
            <a:ext cx="10509120" cy="555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text styles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Second level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Third level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Fourth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Fifth level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Заголовок и текст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9120" cy="131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4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09120" cy="434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текста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Второй уровень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Третий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Четвертый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Пятый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B702327-C261-4F9D-87FB-F13DDBB6A92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9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88596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5C4E2AF-0DC6-4860-AEF1-330A74208D4C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Полилиния 12" hidden="1"/>
          <p:cNvSpPr/>
          <p:nvPr/>
        </p:nvSpPr>
        <p:spPr>
          <a:xfrm>
            <a:off x="955080" y="5002200"/>
            <a:ext cx="5065560" cy="1439280"/>
          </a:xfrm>
          <a:custGeom>
            <a:avLst/>
            <a:gdLst>
              <a:gd name="textAreaLeft" fmla="*/ 0 w 5065560"/>
              <a:gd name="textAreaRight" fmla="*/ 5069160 w 5065560"/>
              <a:gd name="textAreaTop" fmla="*/ 0 h 1439280"/>
              <a:gd name="textAreaBottom" fmla="*/ 1442880 h 1439280"/>
              <a:gd name="GluePoint1X" fmla="*/ 0 w 4008"/>
              <a:gd name="GluePoint1Y" fmla="*/ 0 h 14081"/>
              <a:gd name="GluePoint2X" fmla="*/ 0 w 4008"/>
              <a:gd name="GluePoint2Y" fmla="*/ 0 h 14081"/>
              <a:gd name="GluePoint3X" fmla="*/ 0 w 4008"/>
              <a:gd name="GluePoint3Y" fmla="*/ 0 h 14081"/>
              <a:gd name="GluePoint4X" fmla="*/ 0 w 4008"/>
              <a:gd name="GluePoint4Y" fmla="*/ 0 h 14081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Lucida Sans Unicode"/>
            </a:endParaRPr>
          </a:p>
        </p:txBody>
      </p:sp>
      <p:sp>
        <p:nvSpPr>
          <p:cNvPr id="91" name="Полилиния 11" hidden="1"/>
          <p:cNvSpPr/>
          <p:nvPr/>
        </p:nvSpPr>
        <p:spPr>
          <a:xfrm>
            <a:off x="-71640" y="5784840"/>
            <a:ext cx="5065560" cy="834480"/>
          </a:xfrm>
          <a:custGeom>
            <a:avLst/>
            <a:gdLst>
              <a:gd name="textAreaLeft" fmla="*/ 0 w 5065560"/>
              <a:gd name="textAreaRight" fmla="*/ 5069160 w 5065560"/>
              <a:gd name="textAreaTop" fmla="*/ 0 h 834480"/>
              <a:gd name="textAreaBottom" fmla="*/ 838080 h 834480"/>
              <a:gd name="GluePoint1X" fmla="*/ 0 w 2328"/>
              <a:gd name="GluePoint1Y" fmla="*/ 0 h 14081"/>
              <a:gd name="GluePoint2X" fmla="*/ 0 w 2328"/>
              <a:gd name="GluePoint2Y" fmla="*/ 0 h 14081"/>
              <a:gd name="GluePoint3X" fmla="*/ 0 w 2328"/>
              <a:gd name="GluePoint3Y" fmla="*/ 0 h 14081"/>
              <a:gd name="GluePoint4X" fmla="*/ 0 w 2328"/>
              <a:gd name="GluePoint4Y" fmla="*/ 0 h 14081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Lucida Sans Unicode"/>
            </a:endParaRPr>
          </a:p>
        </p:txBody>
      </p:sp>
      <p:sp>
        <p:nvSpPr>
          <p:cNvPr id="92" name="Прямоугольный треугольник 13" hidden="1"/>
          <p:cNvSpPr/>
          <p:nvPr/>
        </p:nvSpPr>
        <p:spPr>
          <a:xfrm>
            <a:off x="-7920" y="5791320"/>
            <a:ext cx="4532760" cy="1077120"/>
          </a:xfrm>
          <a:prstGeom prst="rtTriangle">
            <a:avLst/>
          </a:prstGeom>
          <a:blipFill rotWithShape="0">
            <a:blip r:embed="rId2">
              <a:alphaModFix amt="50000"/>
            </a:blip>
            <a:srcRect/>
            <a:tile tx="0" ty="0" sx="50000" sy="50000" algn="t"/>
          </a:blipFill>
          <a:ln w="12700">
            <a:noFill/>
          </a:ln>
          <a:effectLst>
            <a:outerShdw blurRad="50760" dir="5400000" dist="3816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Lucida Sans Unicode"/>
            </a:endParaRPr>
          </a:p>
        </p:txBody>
      </p:sp>
      <p:cxnSp>
        <p:nvCxnSpPr>
          <p:cNvPr id="93" name="Прямая соединительная линия 14"/>
          <p:cNvCxnSpPr/>
          <p:nvPr/>
        </p:nvCxnSpPr>
        <p:spPr>
          <a:xfrm>
            <a:off x="-11520" y="5468760"/>
            <a:ext cx="4294800" cy="1028520"/>
          </a:xfrm>
          <a:prstGeom prst="straightConnector1">
            <a:avLst/>
          </a:prstGeom>
          <a:ln w="12065">
            <a:solidFill>
              <a:srgbClr val="044a8a"/>
            </a:solidFill>
            <a:miter/>
          </a:ln>
        </p:spPr>
      </p:cxnSp>
      <p:sp>
        <p:nvSpPr>
          <p:cNvPr id="94" name="PlaceHolder 1"/>
          <p:cNvSpPr>
            <a:spLocks noGrp="1"/>
          </p:cNvSpPr>
          <p:nvPr>
            <p:ph type="ftr" idx="55"/>
          </p:nvPr>
        </p:nvSpPr>
        <p:spPr>
          <a:xfrm>
            <a:off x="5839920" y="6408000"/>
            <a:ext cx="3130200" cy="361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ldNum" idx="56"/>
          </p:nvPr>
        </p:nvSpPr>
        <p:spPr>
          <a:xfrm>
            <a:off x="11529360" y="6408000"/>
            <a:ext cx="483480" cy="361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000" strike="noStrike" u="none">
                <a:solidFill>
                  <a:schemeClr val="dk1"/>
                </a:solidFill>
                <a:effectLst/>
                <a:uFillTx/>
                <a:latin typeface="Lucida Sans Unicode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0E62F83-A866-46E2-8218-BFBD9307B05A}" type="slidenum">
              <a:rPr b="0" lang="ru-RU" sz="1000" strike="noStrike" u="none">
                <a:solidFill>
                  <a:schemeClr val="dk1"/>
                </a:solidFill>
                <a:effectLst/>
                <a:uFillTx/>
                <a:latin typeface="Lucida Sans Unicode"/>
              </a:rPr>
              <a:t>&lt;номер&gt;</a:t>
            </a:fld>
            <a:endParaRPr b="0" lang="ru-RU" sz="10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dt" idx="57"/>
          </p:nvPr>
        </p:nvSpPr>
        <p:spPr>
          <a:xfrm>
            <a:off x="8969400" y="6408000"/>
            <a:ext cx="2556360" cy="361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3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88596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ftr" idx="58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sldNum" idx="59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0734153-D06A-4CFC-9386-15F5273C2F85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dt" idx="60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88596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ftr" idx="61"/>
          </p:nvPr>
        </p:nvSpPr>
        <p:spPr>
          <a:xfrm>
            <a:off x="4164840" y="6356160"/>
            <a:ext cx="3851280" cy="35568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sldNum" idx="62"/>
          </p:nvPr>
        </p:nvSpPr>
        <p:spPr>
          <a:xfrm>
            <a:off x="8736840" y="6356160"/>
            <a:ext cx="2835360" cy="35568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 algn="r" defTabSz="1022400">
              <a:lnSpc>
                <a:spcPct val="100000"/>
              </a:lnSpc>
              <a:buNone/>
              <a:tabLst>
                <a:tab algn="l" pos="0"/>
              </a:tabLst>
              <a:defRPr b="0" lang="ru-RU" sz="13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1022400">
              <a:lnSpc>
                <a:spcPct val="100000"/>
              </a:lnSpc>
              <a:buNone/>
              <a:tabLst>
                <a:tab algn="l" pos="0"/>
              </a:tabLst>
            </a:pPr>
            <a:fld id="{DE14C8FA-A1A9-490F-8CD4-ACF22FEB00B2}" type="slidenum">
              <a:rPr b="0" lang="ru-RU" sz="13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dt" idx="63"/>
          </p:nvPr>
        </p:nvSpPr>
        <p:spPr>
          <a:xfrm>
            <a:off x="608760" y="6356160"/>
            <a:ext cx="2835360" cy="35568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88596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ftr" idx="64"/>
          </p:nvPr>
        </p:nvSpPr>
        <p:spPr>
          <a:xfrm>
            <a:off x="4165200" y="6356520"/>
            <a:ext cx="3853800" cy="35784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sldNum" idx="65"/>
          </p:nvPr>
        </p:nvSpPr>
        <p:spPr>
          <a:xfrm>
            <a:off x="8737200" y="6356520"/>
            <a:ext cx="2837880" cy="35784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 algn="r" defTabSz="1022400">
              <a:lnSpc>
                <a:spcPct val="100000"/>
              </a:lnSpc>
              <a:buNone/>
              <a:tabLst>
                <a:tab algn="l" pos="0"/>
              </a:tabLst>
              <a:defRPr b="0" lang="ru-RU" sz="13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1022400">
              <a:lnSpc>
                <a:spcPct val="100000"/>
              </a:lnSpc>
              <a:buNone/>
              <a:tabLst>
                <a:tab algn="l" pos="0"/>
              </a:tabLst>
            </a:pPr>
            <a:fld id="{3C986EB7-D174-4025-A8BA-C65A448669F5}" type="slidenum">
              <a:rPr b="0" lang="ru-RU" sz="13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dt" idx="66"/>
          </p:nvPr>
        </p:nvSpPr>
        <p:spPr>
          <a:xfrm>
            <a:off x="609480" y="6356520"/>
            <a:ext cx="2837880" cy="35784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Полилиния 12" hidden="1"/>
          <p:cNvSpPr/>
          <p:nvPr/>
        </p:nvSpPr>
        <p:spPr>
          <a:xfrm>
            <a:off x="955080" y="5002200"/>
            <a:ext cx="5064480" cy="1438200"/>
          </a:xfrm>
          <a:custGeom>
            <a:avLst/>
            <a:gdLst>
              <a:gd name="textAreaLeft" fmla="*/ 0 w 5064480"/>
              <a:gd name="textAreaRight" fmla="*/ 5069160 w 5064480"/>
              <a:gd name="textAreaTop" fmla="*/ 0 h 1438200"/>
              <a:gd name="textAreaBottom" fmla="*/ 1442880 h 1438200"/>
              <a:gd name="GluePoint1X" fmla="*/ 0 w 4008"/>
              <a:gd name="GluePoint1Y" fmla="*/ 0 h 14081"/>
              <a:gd name="GluePoint2X" fmla="*/ 0 w 4008"/>
              <a:gd name="GluePoint2Y" fmla="*/ 0 h 14081"/>
              <a:gd name="GluePoint3X" fmla="*/ 0 w 4008"/>
              <a:gd name="GluePoint3Y" fmla="*/ 0 h 14081"/>
              <a:gd name="GluePoint4X" fmla="*/ 0 w 4008"/>
              <a:gd name="GluePoint4Y" fmla="*/ 0 h 14081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Lucida Sans Unicode"/>
            </a:endParaRPr>
          </a:p>
        </p:txBody>
      </p:sp>
      <p:sp>
        <p:nvSpPr>
          <p:cNvPr id="119" name="Полилиния 11" hidden="1"/>
          <p:cNvSpPr/>
          <p:nvPr/>
        </p:nvSpPr>
        <p:spPr>
          <a:xfrm>
            <a:off x="-71640" y="5784840"/>
            <a:ext cx="5064480" cy="833400"/>
          </a:xfrm>
          <a:custGeom>
            <a:avLst/>
            <a:gdLst>
              <a:gd name="textAreaLeft" fmla="*/ 0 w 5064480"/>
              <a:gd name="textAreaRight" fmla="*/ 5069160 w 5064480"/>
              <a:gd name="textAreaTop" fmla="*/ 0 h 833400"/>
              <a:gd name="textAreaBottom" fmla="*/ 838080 h 833400"/>
              <a:gd name="GluePoint1X" fmla="*/ 0 w 2328"/>
              <a:gd name="GluePoint1Y" fmla="*/ 0 h 14081"/>
              <a:gd name="GluePoint2X" fmla="*/ 0 w 2328"/>
              <a:gd name="GluePoint2Y" fmla="*/ 0 h 14081"/>
              <a:gd name="GluePoint3X" fmla="*/ 0 w 2328"/>
              <a:gd name="GluePoint3Y" fmla="*/ 0 h 14081"/>
              <a:gd name="GluePoint4X" fmla="*/ 0 w 2328"/>
              <a:gd name="GluePoint4Y" fmla="*/ 0 h 14081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Lucida Sans Unicode"/>
            </a:endParaRPr>
          </a:p>
        </p:txBody>
      </p:sp>
      <p:sp>
        <p:nvSpPr>
          <p:cNvPr id="120" name="Прямоугольный треугольник 13" hidden="1"/>
          <p:cNvSpPr/>
          <p:nvPr/>
        </p:nvSpPr>
        <p:spPr>
          <a:xfrm>
            <a:off x="-7920" y="5791320"/>
            <a:ext cx="4531680" cy="1076040"/>
          </a:xfrm>
          <a:prstGeom prst="rtTriangle">
            <a:avLst/>
          </a:prstGeom>
          <a:blipFill rotWithShape="0">
            <a:blip r:embed="rId2">
              <a:alphaModFix amt="50000"/>
            </a:blip>
            <a:srcRect/>
            <a:tile tx="0" ty="0" sx="50000" sy="50000" algn="t"/>
          </a:blipFill>
          <a:ln w="12700">
            <a:noFill/>
          </a:ln>
          <a:effectLst>
            <a:outerShdw blurRad="50760" dir="5400000" dist="3816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Lucida Sans Unicode"/>
            </a:endParaRPr>
          </a:p>
        </p:txBody>
      </p:sp>
      <p:cxnSp>
        <p:nvCxnSpPr>
          <p:cNvPr id="121" name="Прямая соединительная линия 14"/>
          <p:cNvCxnSpPr/>
          <p:nvPr/>
        </p:nvCxnSpPr>
        <p:spPr>
          <a:xfrm>
            <a:off x="-11520" y="5468760"/>
            <a:ext cx="4295880" cy="1029600"/>
          </a:xfrm>
          <a:prstGeom prst="straightConnector1">
            <a:avLst/>
          </a:prstGeom>
          <a:ln w="12065">
            <a:solidFill>
              <a:srgbClr val="044a8a"/>
            </a:solidFill>
            <a:miter/>
          </a:ln>
        </p:spPr>
      </p:cxnSp>
      <p:sp>
        <p:nvSpPr>
          <p:cNvPr id="122" name="PlaceHolder 1"/>
          <p:cNvSpPr>
            <a:spLocks noGrp="1"/>
          </p:cNvSpPr>
          <p:nvPr>
            <p:ph type="ftr" idx="67"/>
          </p:nvPr>
        </p:nvSpPr>
        <p:spPr>
          <a:xfrm>
            <a:off x="5839920" y="6408000"/>
            <a:ext cx="3129120" cy="36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sldNum" idx="68"/>
          </p:nvPr>
        </p:nvSpPr>
        <p:spPr>
          <a:xfrm>
            <a:off x="11529360" y="6408000"/>
            <a:ext cx="482400" cy="36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000" strike="noStrike" u="none">
                <a:solidFill>
                  <a:schemeClr val="dk1"/>
                </a:solidFill>
                <a:effectLst/>
                <a:uFillTx/>
                <a:latin typeface="Lucida Sans Unicode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387BFCB-9441-4961-B354-88E29317CC67}" type="slidenum">
              <a:rPr b="0" lang="ru-RU" sz="1000" strike="noStrike" u="none">
                <a:solidFill>
                  <a:schemeClr val="dk1"/>
                </a:solidFill>
                <a:effectLst/>
                <a:uFillTx/>
                <a:latin typeface="Lucida Sans Unicode"/>
              </a:rPr>
              <a:t>&lt;номер&gt;</a:t>
            </a:fld>
            <a:endParaRPr b="0" lang="ru-RU" sz="10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dt" idx="69"/>
          </p:nvPr>
        </p:nvSpPr>
        <p:spPr>
          <a:xfrm>
            <a:off x="8969400" y="6408000"/>
            <a:ext cx="2555280" cy="360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3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838080" y="885960"/>
            <a:ext cx="1050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ftr" idx="70"/>
          </p:nvPr>
        </p:nvSpPr>
        <p:spPr>
          <a:xfrm>
            <a:off x="4038480" y="6356520"/>
            <a:ext cx="4107600" cy="357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sldNum" idx="71"/>
          </p:nvPr>
        </p:nvSpPr>
        <p:spPr>
          <a:xfrm>
            <a:off x="8610480" y="6356520"/>
            <a:ext cx="2736000" cy="357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4FA991A-46E2-4B4D-9139-74BB2355FB8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 Light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dt" idx="72"/>
          </p:nvPr>
        </p:nvSpPr>
        <p:spPr>
          <a:xfrm>
            <a:off x="838080" y="6356520"/>
            <a:ext cx="2736000" cy="357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no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svg"/><Relationship Id="rId9" Type="http://schemas.openxmlformats.org/officeDocument/2006/relationships/image" Target="../media/image10.png"/><Relationship Id="rId10" Type="http://schemas.openxmlformats.org/officeDocument/2006/relationships/image" Target="../media/image11.jpeg"/><Relationship Id="rId11" Type="http://schemas.openxmlformats.org/officeDocument/2006/relationships/image" Target="../media/image12.png"/><Relationship Id="rId12" Type="http://schemas.openxmlformats.org/officeDocument/2006/relationships/slideLayout" Target="../slideLayouts/slideLayout18.xml"/><Relationship Id="rId1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svg"/><Relationship Id="rId9" Type="http://schemas.openxmlformats.org/officeDocument/2006/relationships/image" Target="../media/image10.png"/><Relationship Id="rId10" Type="http://schemas.openxmlformats.org/officeDocument/2006/relationships/image" Target="../media/image11.jpeg"/><Relationship Id="rId11" Type="http://schemas.openxmlformats.org/officeDocument/2006/relationships/image" Target="../media/image13.png"/><Relationship Id="rId12" Type="http://schemas.openxmlformats.org/officeDocument/2006/relationships/slideLayout" Target="../slideLayouts/slideLayout18.xml"/><Relationship Id="rId1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slideLayout" Target="../slideLayouts/slideLayout1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>
            <a:lumMod val="9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Изображение 1" descr="минфин прозрачный"/>
          <p:cNvPicPr/>
          <p:nvPr/>
        </p:nvPicPr>
        <p:blipFill>
          <a:blip r:embed="rId1"/>
          <a:stretch/>
        </p:blipFill>
        <p:spPr>
          <a:xfrm>
            <a:off x="1340280" y="323280"/>
            <a:ext cx="575280" cy="1049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" name="Изображение 2" descr="Безымянный-4"/>
          <p:cNvPicPr/>
          <p:nvPr/>
        </p:nvPicPr>
        <p:blipFill>
          <a:blip r:embed="rId2"/>
          <a:stretch/>
        </p:blipFill>
        <p:spPr>
          <a:xfrm>
            <a:off x="352080" y="365040"/>
            <a:ext cx="732960" cy="965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" name="Изображение 3" descr="рцфгк"/>
          <p:cNvPicPr/>
          <p:nvPr/>
        </p:nvPicPr>
        <p:blipFill>
          <a:blip r:embed="rId3"/>
          <a:stretch/>
        </p:blipFill>
        <p:spPr>
          <a:xfrm>
            <a:off x="3121920" y="508680"/>
            <a:ext cx="808920" cy="768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Изображение 4" descr="Безымянный-1"/>
          <p:cNvPicPr/>
          <p:nvPr/>
        </p:nvPicPr>
        <p:blipFill>
          <a:blip r:embed="rId4"/>
          <a:stretch/>
        </p:blipFill>
        <p:spPr>
          <a:xfrm>
            <a:off x="4190760" y="500040"/>
            <a:ext cx="1074240" cy="768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2" name="Рисунок 1" descr=""/>
          <p:cNvPicPr/>
          <p:nvPr/>
        </p:nvPicPr>
        <p:blipFill>
          <a:blip r:embed="rId5"/>
          <a:stretch/>
        </p:blipFill>
        <p:spPr>
          <a:xfrm>
            <a:off x="5271840" y="612360"/>
            <a:ext cx="2259360" cy="560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" name="Picture 1" descr="logo"/>
          <p:cNvPicPr/>
          <p:nvPr/>
        </p:nvPicPr>
        <p:blipFill>
          <a:blip r:embed="rId6"/>
          <a:stretch/>
        </p:blipFill>
        <p:spPr>
          <a:xfrm>
            <a:off x="2114280" y="323280"/>
            <a:ext cx="811800" cy="103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4" name="Рисунок 2" descr="Шевроны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15560" y="1580400"/>
            <a:ext cx="907560" cy="907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Стрелка: пятиугольник 3"/>
          <p:cNvSpPr/>
          <p:nvPr/>
        </p:nvSpPr>
        <p:spPr>
          <a:xfrm>
            <a:off x="0" y="1423080"/>
            <a:ext cx="10000440" cy="259560"/>
          </a:xfrm>
          <a:prstGeom prst="homePlate">
            <a:avLst>
              <a:gd name="adj" fmla="val 50000"/>
            </a:avLst>
          </a:prstGeom>
          <a:solidFill>
            <a:srgbClr val="b670c0"/>
          </a:solidFill>
          <a:ln>
            <a:solidFill>
              <a:srgbClr val="b6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6" name="Текст 2"/>
          <p:cNvSpPr/>
          <p:nvPr/>
        </p:nvSpPr>
        <p:spPr>
          <a:xfrm>
            <a:off x="2880000" y="4320000"/>
            <a:ext cx="10769400" cy="77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</a:pPr>
            <a:endParaRPr b="0" lang="ru-RU" sz="3600" strike="noStrike" u="none">
              <a:solidFill>
                <a:srgbClr val="ff0000"/>
              </a:solidFill>
              <a:effectLst/>
              <a:uFillTx/>
              <a:latin typeface="Verdana"/>
              <a:ea typeface="Verdana"/>
            </a:endParaRPr>
          </a:p>
        </p:txBody>
      </p:sp>
      <p:pic>
        <p:nvPicPr>
          <p:cNvPr id="147" name="Рисунок 6" descr=""/>
          <p:cNvPicPr/>
          <p:nvPr/>
        </p:nvPicPr>
        <p:blipFill>
          <a:blip r:embed="rId9"/>
          <a:stretch/>
        </p:blipFill>
        <p:spPr>
          <a:xfrm>
            <a:off x="125640" y="2880000"/>
            <a:ext cx="951840" cy="95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Picture 2" descr="Picture background"/>
          <p:cNvPicPr/>
          <p:nvPr/>
        </p:nvPicPr>
        <p:blipFill>
          <a:blip r:embed="rId10"/>
          <a:stretch/>
        </p:blipFill>
        <p:spPr>
          <a:xfrm>
            <a:off x="154440" y="5148000"/>
            <a:ext cx="969480" cy="969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TextBox 1"/>
          <p:cNvSpPr/>
          <p:nvPr/>
        </p:nvSpPr>
        <p:spPr>
          <a:xfrm>
            <a:off x="1235160" y="1831680"/>
            <a:ext cx="840672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Verdana"/>
                <a:ea typeface="Verdana"/>
              </a:rPr>
              <a:t>Выпускной под ключ со скидкой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cxnSp>
        <p:nvCxnSpPr>
          <p:cNvPr id="150" name="Прямая соединительная линия 3"/>
          <p:cNvCxnSpPr/>
          <p:nvPr/>
        </p:nvCxnSpPr>
        <p:spPr>
          <a:xfrm>
            <a:off x="8663040" y="4572000"/>
            <a:ext cx="2658960" cy="1480320"/>
          </a:xfrm>
          <a:prstGeom prst="straightConnector1">
            <a:avLst/>
          </a:prstGeom>
          <a:ln w="0">
            <a:noFill/>
          </a:ln>
        </p:spPr>
      </p:cxnSp>
      <p:cxnSp>
        <p:nvCxnSpPr>
          <p:cNvPr id="151" name="Прямая соединительная линия 4"/>
          <p:cNvCxnSpPr/>
          <p:nvPr/>
        </p:nvCxnSpPr>
        <p:spPr>
          <a:xfrm>
            <a:off x="8588520" y="4790880"/>
            <a:ext cx="2367720" cy="1361520"/>
          </a:xfrm>
          <a:prstGeom prst="straightConnector1">
            <a:avLst/>
          </a:prstGeom>
          <a:ln w="0">
            <a:noFill/>
          </a:ln>
        </p:spPr>
      </p:cxnSp>
      <p:sp>
        <p:nvSpPr>
          <p:cNvPr id="152" name=""/>
          <p:cNvSpPr/>
          <p:nvPr/>
        </p:nvSpPr>
        <p:spPr>
          <a:xfrm>
            <a:off x="1353960" y="2504520"/>
            <a:ext cx="8365680" cy="210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ru-RU" sz="2000" strike="noStrike" u="none">
                <a:solidFill>
                  <a:srgbClr val="ff0000"/>
                </a:solidFill>
                <a:effectLst/>
                <a:uFillTx/>
                <a:latin typeface="Calibri"/>
                <a:ea typeface="Tahoma"/>
              </a:rPr>
              <a:t>Суть: мошенники от лица организатора предлагают организовать выпускной со скидкой до 50% за «полный пакет». Объявления с сумашедшими скидками появились в мессенджерах.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000" strike="noStrike" u="none">
                <a:solidFill>
                  <a:srgbClr val="ff0000"/>
                </a:solidFill>
                <a:effectLst/>
                <a:uFillTx/>
                <a:latin typeface="Calibri"/>
                <a:ea typeface="Tahoma"/>
              </a:rPr>
              <a:t>Условие получения скидки - внесение предоплаты — от нескольких десятков до сотен тысяч рублей. По итогу злоумышленники не выходят на связь, блокируют чаты и удаляют объявления.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3" name=""/>
          <p:cNvSpPr/>
          <p:nvPr/>
        </p:nvSpPr>
        <p:spPr>
          <a:xfrm>
            <a:off x="1233000" y="4752360"/>
            <a:ext cx="9386640" cy="195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0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Не переводите деньги без договора и всегда сравнивайте цены. Слишком большие скидки должны настораживать.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0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Обращайтесь только в официальные организации. Проверяйте организацию через сервисы ФНС России.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0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Не верьте заманчивым предложениям в социальных сетях или мессенджерах.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0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Помните: бесплатный сыр только в мышеловках.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1"/>
          <a:stretch/>
        </p:blipFill>
        <p:spPr>
          <a:xfrm>
            <a:off x="9888120" y="2520000"/>
            <a:ext cx="1991520" cy="1841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>
            <a:lumMod val="9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Изображение 9" descr="минфин прозрачный"/>
          <p:cNvPicPr/>
          <p:nvPr/>
        </p:nvPicPr>
        <p:blipFill>
          <a:blip r:embed="rId1"/>
          <a:stretch/>
        </p:blipFill>
        <p:spPr>
          <a:xfrm>
            <a:off x="1340280" y="323280"/>
            <a:ext cx="575280" cy="1049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6" name="Изображение 10" descr="Безымянный-4"/>
          <p:cNvPicPr/>
          <p:nvPr/>
        </p:nvPicPr>
        <p:blipFill>
          <a:blip r:embed="rId2"/>
          <a:stretch/>
        </p:blipFill>
        <p:spPr>
          <a:xfrm>
            <a:off x="352080" y="365040"/>
            <a:ext cx="732960" cy="965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Изображение 11" descr="рцфгк"/>
          <p:cNvPicPr/>
          <p:nvPr/>
        </p:nvPicPr>
        <p:blipFill>
          <a:blip r:embed="rId3"/>
          <a:stretch/>
        </p:blipFill>
        <p:spPr>
          <a:xfrm>
            <a:off x="3121920" y="508680"/>
            <a:ext cx="808920" cy="768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Изображение 12" descr="Безымянный-1"/>
          <p:cNvPicPr/>
          <p:nvPr/>
        </p:nvPicPr>
        <p:blipFill>
          <a:blip r:embed="rId4"/>
          <a:stretch/>
        </p:blipFill>
        <p:spPr>
          <a:xfrm>
            <a:off x="4190760" y="500040"/>
            <a:ext cx="1074240" cy="768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Рисунок 9" descr=""/>
          <p:cNvPicPr/>
          <p:nvPr/>
        </p:nvPicPr>
        <p:blipFill>
          <a:blip r:embed="rId5"/>
          <a:stretch/>
        </p:blipFill>
        <p:spPr>
          <a:xfrm>
            <a:off x="5271840" y="612360"/>
            <a:ext cx="2259360" cy="560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0" name="Picture 4" descr="logo"/>
          <p:cNvPicPr/>
          <p:nvPr/>
        </p:nvPicPr>
        <p:blipFill>
          <a:blip r:embed="rId6"/>
          <a:stretch/>
        </p:blipFill>
        <p:spPr>
          <a:xfrm>
            <a:off x="2114280" y="323280"/>
            <a:ext cx="811800" cy="103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Рисунок 10" descr="Шевроны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15560" y="1580400"/>
            <a:ext cx="907560" cy="907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Стрелка: пятиугольник 4"/>
          <p:cNvSpPr/>
          <p:nvPr/>
        </p:nvSpPr>
        <p:spPr>
          <a:xfrm>
            <a:off x="0" y="1423080"/>
            <a:ext cx="10000440" cy="259560"/>
          </a:xfrm>
          <a:prstGeom prst="homePlate">
            <a:avLst>
              <a:gd name="adj" fmla="val 50000"/>
            </a:avLst>
          </a:prstGeom>
          <a:solidFill>
            <a:srgbClr val="b670c0"/>
          </a:solidFill>
          <a:ln>
            <a:solidFill>
              <a:srgbClr val="b6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3" name="Текст 4"/>
          <p:cNvSpPr/>
          <p:nvPr/>
        </p:nvSpPr>
        <p:spPr>
          <a:xfrm>
            <a:off x="2880000" y="4320000"/>
            <a:ext cx="10769400" cy="77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</a:pPr>
            <a:endParaRPr b="0" lang="ru-RU" sz="3600" strike="noStrike" u="none">
              <a:solidFill>
                <a:srgbClr val="ff0000"/>
              </a:solidFill>
              <a:effectLst/>
              <a:uFillTx/>
              <a:latin typeface="Verdana"/>
              <a:ea typeface="Verdana"/>
            </a:endParaRPr>
          </a:p>
        </p:txBody>
      </p:sp>
      <p:pic>
        <p:nvPicPr>
          <p:cNvPr id="164" name="Рисунок 11" descr=""/>
          <p:cNvPicPr/>
          <p:nvPr/>
        </p:nvPicPr>
        <p:blipFill>
          <a:blip r:embed="rId9"/>
          <a:stretch/>
        </p:blipFill>
        <p:spPr>
          <a:xfrm>
            <a:off x="125640" y="2825640"/>
            <a:ext cx="951840" cy="95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Picture 7" descr="Picture background"/>
          <p:cNvPicPr/>
          <p:nvPr/>
        </p:nvPicPr>
        <p:blipFill>
          <a:blip r:embed="rId10"/>
          <a:stretch/>
        </p:blipFill>
        <p:spPr>
          <a:xfrm>
            <a:off x="154440" y="4970160"/>
            <a:ext cx="969480" cy="969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TextBox 2"/>
          <p:cNvSpPr/>
          <p:nvPr/>
        </p:nvSpPr>
        <p:spPr>
          <a:xfrm>
            <a:off x="1044720" y="1770840"/>
            <a:ext cx="840672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Verdana"/>
                <a:ea typeface="Verdana"/>
              </a:rPr>
              <a:t>Выплаты ко Дню России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cxnSp>
        <p:nvCxnSpPr>
          <p:cNvPr id="167" name="Прямая соединительная линия 7"/>
          <p:cNvCxnSpPr/>
          <p:nvPr/>
        </p:nvCxnSpPr>
        <p:spPr>
          <a:xfrm>
            <a:off x="8663040" y="4572000"/>
            <a:ext cx="2658960" cy="1480320"/>
          </a:xfrm>
          <a:prstGeom prst="straightConnector1">
            <a:avLst/>
          </a:prstGeom>
          <a:ln w="0">
            <a:noFill/>
          </a:ln>
        </p:spPr>
      </p:cxnSp>
      <p:cxnSp>
        <p:nvCxnSpPr>
          <p:cNvPr id="168" name="Прямая соединительная линия 8"/>
          <p:cNvCxnSpPr/>
          <p:nvPr/>
        </p:nvCxnSpPr>
        <p:spPr>
          <a:xfrm>
            <a:off x="8588520" y="4790880"/>
            <a:ext cx="2367720" cy="1361520"/>
          </a:xfrm>
          <a:prstGeom prst="straightConnector1">
            <a:avLst/>
          </a:prstGeom>
          <a:ln w="0">
            <a:noFill/>
          </a:ln>
        </p:spPr>
      </p:cxnSp>
      <p:sp>
        <p:nvSpPr>
          <p:cNvPr id="169" name=""/>
          <p:cNvSpPr/>
          <p:nvPr/>
        </p:nvSpPr>
        <p:spPr>
          <a:xfrm>
            <a:off x="1353960" y="2504520"/>
            <a:ext cx="8365680" cy="223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spcBef>
                <a:spcPts val="57"/>
              </a:spcBef>
            </a:pPr>
            <a:r>
              <a:rPr b="1" lang="ru-RU" sz="2200" strike="noStrike" u="none">
                <a:solidFill>
                  <a:srgbClr val="000000"/>
                </a:solidFill>
                <a:effectLst/>
                <a:uFillTx/>
                <a:latin typeface="Calibri"/>
                <a:ea typeface="Tahoma"/>
              </a:rPr>
              <a:t>Суть:</a:t>
            </a:r>
            <a:r>
              <a:rPr b="1" lang="ru-RU" sz="2200" strike="noStrike" u="none">
                <a:solidFill>
                  <a:srgbClr val="ff0000"/>
                </a:solidFill>
                <a:effectLst/>
                <a:uFillTx/>
                <a:latin typeface="Calibri"/>
                <a:ea typeface="Tahoma"/>
              </a:rPr>
              <a:t> в мессенджерах и социальных сетях распространяется ссылка на фишинговый сайт где якобы от лица государства проводится розыгрыш с гарантированными выплатами к празднику.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r>
              <a:rPr b="1" lang="ru-RU" sz="2200" strike="noStrike" u="none">
                <a:solidFill>
                  <a:srgbClr val="ff0000"/>
                </a:solidFill>
                <a:effectLst/>
                <a:uFillTx/>
                <a:latin typeface="Calibri"/>
                <a:ea typeface="Tahoma"/>
              </a:rPr>
              <a:t>Запрашивают персональные данные, реквизиты карты для перевода выигрыша.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70" name=""/>
          <p:cNvSpPr/>
          <p:nvPr/>
        </p:nvSpPr>
        <p:spPr>
          <a:xfrm>
            <a:off x="1260000" y="4895640"/>
            <a:ext cx="7919640" cy="17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2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Государственные органы не проводят лотереи с выплатами.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2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Обещание легких денег — всегда признак мошенничества.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2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Не переходите по сомнительным ссылкам.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200" strike="noStrike" u="none">
                <a:solidFill>
                  <a:srgbClr val="00a933"/>
                </a:solidFill>
                <a:effectLst/>
                <a:uFillTx/>
                <a:latin typeface="Calibri"/>
                <a:ea typeface="Tahoma"/>
              </a:rPr>
              <a:t>Не вводите данные своей карты на сайтах, обещающих праздничные выплаты.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71" name="" descr=""/>
          <p:cNvPicPr/>
          <p:nvPr/>
        </p:nvPicPr>
        <p:blipFill>
          <a:blip r:embed="rId11"/>
          <a:srcRect l="15782" t="0" r="0" b="0"/>
          <a:stretch/>
        </p:blipFill>
        <p:spPr>
          <a:xfrm>
            <a:off x="9180000" y="3476160"/>
            <a:ext cx="2699640" cy="1803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eeb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Подзаголовок 5"/>
          <p:cNvSpPr/>
          <p:nvPr/>
        </p:nvSpPr>
        <p:spPr>
          <a:xfrm>
            <a:off x="0" y="1717560"/>
            <a:ext cx="12188880" cy="19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1" lang="ru-RU" sz="3200" strike="noStrike" u="none">
              <a:solidFill>
                <a:schemeClr val="dk1"/>
              </a:solidFill>
              <a:effectLst/>
              <a:uFillTx/>
              <a:latin typeface="Verdana"/>
              <a:ea typeface="Verdana"/>
            </a:endParaRPr>
          </a:p>
        </p:txBody>
      </p:sp>
      <p:pic>
        <p:nvPicPr>
          <p:cNvPr id="173" name="Изображение 26" descr="минфин прозрачный"/>
          <p:cNvPicPr/>
          <p:nvPr/>
        </p:nvPicPr>
        <p:blipFill>
          <a:blip r:embed="rId1"/>
          <a:stretch/>
        </p:blipFill>
        <p:spPr>
          <a:xfrm>
            <a:off x="4568400" y="214920"/>
            <a:ext cx="579600" cy="1053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4" name="Изображение 27" descr="Безымянный-4"/>
          <p:cNvPicPr/>
          <p:nvPr/>
        </p:nvPicPr>
        <p:blipFill>
          <a:blip r:embed="rId2"/>
          <a:stretch/>
        </p:blipFill>
        <p:spPr>
          <a:xfrm>
            <a:off x="1013400" y="289080"/>
            <a:ext cx="737280" cy="96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" name="Изображение 28" descr="рцфгк"/>
          <p:cNvPicPr/>
          <p:nvPr/>
        </p:nvPicPr>
        <p:blipFill>
          <a:blip r:embed="rId3"/>
          <a:stretch/>
        </p:blipFill>
        <p:spPr>
          <a:xfrm>
            <a:off x="7313760" y="323280"/>
            <a:ext cx="880920" cy="837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Изображение 29" descr="Безымянный-1"/>
          <p:cNvPicPr/>
          <p:nvPr/>
        </p:nvPicPr>
        <p:blipFill>
          <a:blip r:embed="rId4"/>
          <a:stretch/>
        </p:blipFill>
        <p:spPr>
          <a:xfrm>
            <a:off x="10108080" y="410760"/>
            <a:ext cx="1135440" cy="81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Объект 2" descr=""/>
          <p:cNvPicPr/>
          <p:nvPr/>
        </p:nvPicPr>
        <p:blipFill>
          <a:blip r:embed="rId5"/>
          <a:stretch/>
        </p:blipFill>
        <p:spPr>
          <a:xfrm>
            <a:off x="3872880" y="1447200"/>
            <a:ext cx="2061720" cy="200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8" name="Рисунок 35" descr=""/>
          <p:cNvPicPr/>
          <p:nvPr/>
        </p:nvPicPr>
        <p:blipFill>
          <a:blip r:embed="rId6"/>
          <a:stretch/>
        </p:blipFill>
        <p:spPr>
          <a:xfrm>
            <a:off x="6847200" y="1426680"/>
            <a:ext cx="2080440" cy="196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TextBox 27"/>
          <p:cNvSpPr/>
          <p:nvPr/>
        </p:nvSpPr>
        <p:spPr>
          <a:xfrm>
            <a:off x="4127760" y="3397320"/>
            <a:ext cx="159768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Мы в </a:t>
            </a: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VK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80" name="TextBox 28"/>
          <p:cNvSpPr/>
          <p:nvPr/>
        </p:nvSpPr>
        <p:spPr>
          <a:xfrm>
            <a:off x="7069680" y="3354480"/>
            <a:ext cx="167364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Мы в </a:t>
            </a: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</a:t>
            </a: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81" name="Picture 12" descr="C:\Users\кс\Desktop\КОД РЦФГК.jpeg"/>
          <p:cNvPicPr/>
          <p:nvPr/>
        </p:nvPicPr>
        <p:blipFill>
          <a:blip r:embed="rId7"/>
          <a:stretch/>
        </p:blipFill>
        <p:spPr>
          <a:xfrm>
            <a:off x="762120" y="4075920"/>
            <a:ext cx="2021760" cy="194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Рисунок 36" descr=""/>
          <p:cNvPicPr/>
          <p:nvPr/>
        </p:nvPicPr>
        <p:blipFill>
          <a:blip r:embed="rId8"/>
          <a:stretch/>
        </p:blipFill>
        <p:spPr>
          <a:xfrm>
            <a:off x="6938640" y="4056840"/>
            <a:ext cx="2017440" cy="19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TextBox 29"/>
          <p:cNvSpPr/>
          <p:nvPr/>
        </p:nvSpPr>
        <p:spPr>
          <a:xfrm>
            <a:off x="658440" y="5938920"/>
            <a:ext cx="222912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 algn="ctr" defTabSz="914400">
              <a:lnSpc>
                <a:spcPts val="2849"/>
              </a:lnSpc>
              <a:spcBef>
                <a:spcPts val="221"/>
              </a:spcBef>
            </a:pPr>
            <a:r>
              <a:rPr b="1" lang="en-US" sz="1600" spc="-9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</a:t>
            </a:r>
            <a:r>
              <a:rPr b="1" lang="ru-RU" sz="1600" spc="-9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рцфгк42.рф</a:t>
            </a:r>
            <a:r>
              <a:rPr b="1" lang="ru-RU" sz="1600" spc="-9" strike="noStrike" u="sng">
                <a:solidFill>
                  <a:schemeClr val="dk1"/>
                </a:solidFill>
                <a:effectLst/>
                <a:uFill>
                  <a:solidFill>
                    <a:srgbClr val="6fa8dc"/>
                  </a:solidFill>
                </a:uFill>
                <a:latin typeface="Arial"/>
              </a:rPr>
              <a:t> 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84" name="TextBox 30"/>
          <p:cNvSpPr/>
          <p:nvPr/>
        </p:nvSpPr>
        <p:spPr>
          <a:xfrm>
            <a:off x="7062120" y="6055200"/>
            <a:ext cx="1830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Мы в </a:t>
            </a: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RuTube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85" name="Замещающее содержимое 2" descr="ЯДзен"/>
          <p:cNvPicPr/>
          <p:nvPr/>
        </p:nvPicPr>
        <p:blipFill>
          <a:blip r:embed="rId9"/>
          <a:stretch/>
        </p:blipFill>
        <p:spPr>
          <a:xfrm>
            <a:off x="3873240" y="4075920"/>
            <a:ext cx="1971720" cy="192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TextBox 31"/>
          <p:cNvSpPr/>
          <p:nvPr/>
        </p:nvSpPr>
        <p:spPr>
          <a:xfrm>
            <a:off x="4282200" y="5950800"/>
            <a:ext cx="115200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ЯДзен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87" name="TextBox 32"/>
          <p:cNvSpPr/>
          <p:nvPr/>
        </p:nvSpPr>
        <p:spPr>
          <a:xfrm>
            <a:off x="9252000" y="3420000"/>
            <a:ext cx="26413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rgbClr val="ff0000"/>
                </a:solidFill>
                <a:effectLst/>
                <a:uFillTx/>
                <a:latin typeface="Verdana"/>
                <a:ea typeface="Verdana"/>
              </a:rPr>
              <a:t>Полезные цифровые сервисы!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88" name="Рисунок 38" descr=""/>
          <p:cNvPicPr/>
          <p:nvPr/>
        </p:nvPicPr>
        <p:blipFill>
          <a:blip r:embed="rId10"/>
          <a:stretch/>
        </p:blipFill>
        <p:spPr>
          <a:xfrm>
            <a:off x="858240" y="1482120"/>
            <a:ext cx="1925280" cy="192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TextBox 33"/>
          <p:cNvSpPr/>
          <p:nvPr/>
        </p:nvSpPr>
        <p:spPr>
          <a:xfrm>
            <a:off x="263880" y="3432240"/>
            <a:ext cx="293760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Verdana"/>
              </a:rPr>
              <a:t>Мы в МАХ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Открытая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 pitchFamily="0" charset="1"/>
        <a:ea typeface=""/>
        <a:cs typeface=""/>
      </a:majorFont>
      <a:minorFont>
        <a:latin typeface="Lucida Sans Unicode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2000"/>
              </a:schemeClr>
            </a:gs>
            <a:gs pos="65000">
              <a:schemeClr val="phClr">
                <a:tint val="32000"/>
              </a:schemeClr>
            </a:gs>
            <a:gs pos="100000">
              <a:schemeClr val="phClr">
                <a:tint val="23000"/>
              </a:schemeClr>
            </a:gs>
          </a:gsLst>
          <a:lin ang="16200000" scaled="0"/>
          <a:tileRect l="0" t="0" r="0" b="0"/>
        </a:gradFill>
        <a:gradFill>
          <a:gsLst>
            <a:gs pos="0">
              <a:schemeClr val="phClr">
                <a:shade val="15000"/>
              </a:schemeClr>
            </a:gs>
            <a:gs pos="50000">
              <a:schemeClr val="phClr">
                <a:shade val="45000"/>
              </a:schemeClr>
            </a:gs>
            <a:gs pos="70000">
              <a:schemeClr val="phClr">
                <a:tint val="99000"/>
                <a:shade val="65000"/>
              </a:schemeClr>
            </a:gs>
            <a:gs pos="100000">
              <a:schemeClr val="phClr">
                <a:tint val="955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55000" cap="flat" cmpd="thickThin" algn="ctr">
          <a:prstDash val="solid"/>
        </a:ln>
        <a:ln w="63500" cap="flat" cmpd="thickThin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65000"/>
              </a:schemeClr>
            </a:gs>
          </a:gsLst>
          <a:path path="circle">
            <a:fillToRect l="95000" t="-106500" r="5000" b="206500"/>
          </a:path>
          <a:tileRect l="0" t="0" r="0" b="0"/>
        </a:gradFill>
        <a:blipFill rotWithShape="0">
          <a:blip r:embed="rId1"/>
          <a:srcRect l="0" t="0" r="0" b="0"/>
          <a:tile tx="0" ty="0" sx="50000" sy="50000" flip="none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Открытая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 pitchFamily="0" charset="1"/>
        <a:ea typeface=""/>
        <a:cs typeface=""/>
      </a:majorFont>
      <a:minorFont>
        <a:latin typeface="Lucida Sans Unicode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2000"/>
              </a:schemeClr>
            </a:gs>
            <a:gs pos="65000">
              <a:schemeClr val="phClr">
                <a:tint val="32000"/>
              </a:schemeClr>
            </a:gs>
            <a:gs pos="100000">
              <a:schemeClr val="phClr">
                <a:tint val="23000"/>
              </a:schemeClr>
            </a:gs>
          </a:gsLst>
          <a:lin ang="16200000" scaled="0"/>
          <a:tileRect l="0" t="0" r="0" b="0"/>
        </a:gradFill>
        <a:gradFill>
          <a:gsLst>
            <a:gs pos="0">
              <a:schemeClr val="phClr">
                <a:shade val="15000"/>
              </a:schemeClr>
            </a:gs>
            <a:gs pos="50000">
              <a:schemeClr val="phClr">
                <a:shade val="45000"/>
              </a:schemeClr>
            </a:gs>
            <a:gs pos="70000">
              <a:schemeClr val="phClr">
                <a:tint val="99000"/>
                <a:shade val="65000"/>
              </a:schemeClr>
            </a:gs>
            <a:gs pos="100000">
              <a:schemeClr val="phClr">
                <a:tint val="955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55000" cap="flat" cmpd="thickThin" algn="ctr">
          <a:prstDash val="solid"/>
        </a:ln>
        <a:ln w="63500" cap="flat" cmpd="thickThin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5000"/>
              </a:schemeClr>
            </a:gs>
            <a:gs pos="40000">
              <a:schemeClr val="phClr">
                <a:tint val="65000"/>
              </a:schemeClr>
            </a:gs>
            <a:gs pos="100000">
              <a:schemeClr val="phClr">
                <a:shade val="65000"/>
              </a:schemeClr>
            </a:gs>
          </a:gsLst>
          <a:path path="circle">
            <a:fillToRect l="95000" t="-106500" r="5000" b="206500"/>
          </a:path>
          <a:tileRect l="0" t="0" r="0" b="0"/>
        </a:gradFill>
        <a:blipFill rotWithShape="0">
          <a:blip r:embed="rId1"/>
          <a:srcRect l="0" t="0" r="0" b="0"/>
          <a:tile tx="0" ty="0" sx="50000" sy="50000" flip="none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47025</TotalTime>
  <Application>Редактор_презентаций/3.6.0.0$Linux_X86_64 LibreOffice_project/ac9961a454aebc34727d872f7ab462801de65566</Application>
  <AppVersion>15.0000</AppVersion>
  <Words>259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2023-09-18T04:47:00Z</dcterms:created>
  <dc:creator>Сычева-Передеро Ольга Валерьевна</dc:creator>
  <dc:description/>
  <dc:language>ru-RU</dc:language>
  <cp:lastModifiedBy/>
  <cp:lastPrinted>2026-05-28T09:51:53Z</cp:lastPrinted>
  <dcterms:modified xsi:type="dcterms:W3CDTF">2026-06-03T14:59:52Z</dcterms:modified>
  <cp:revision>192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2D1150B8BF01403E9FAE07DEFD3E26DE_13</vt:lpwstr>
  </property>
  <property fmtid="{D5CDD505-2E9C-101B-9397-08002B2CF9AE}" pid="3" name="KSOProductBuildVer">
    <vt:lpwstr>1049-12.2.0.13431</vt:lpwstr>
  </property>
  <property fmtid="{D5CDD505-2E9C-101B-9397-08002B2CF9AE}" pid="4" name="Notes">
    <vt:i4>2</vt:i4>
  </property>
  <property fmtid="{D5CDD505-2E9C-101B-9397-08002B2CF9AE}" pid="5" name="PresentationFormat">
    <vt:lpwstr>Широкоэкранный</vt:lpwstr>
  </property>
  <property fmtid="{D5CDD505-2E9C-101B-9397-08002B2CF9AE}" pid="6" name="Slides">
    <vt:i4>3</vt:i4>
  </property>
</Properties>
</file>