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01.02.2025</c:v>
                </c:pt>
                <c:pt idx="1">
                  <c:v>на 01.03.2025</c:v>
                </c:pt>
                <c:pt idx="2">
                  <c:v>на 01.04.2025</c:v>
                </c:pt>
                <c:pt idx="3">
                  <c:v>на 01.05.2025</c:v>
                </c:pt>
                <c:pt idx="4">
                  <c:v>на 01.06.2025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79315.199999999997</c:v>
                </c:pt>
                <c:pt idx="1">
                  <c:v>217750.1</c:v>
                </c:pt>
                <c:pt idx="2">
                  <c:v>403131.1</c:v>
                </c:pt>
                <c:pt idx="3">
                  <c:v>566418.5</c:v>
                </c:pt>
                <c:pt idx="4">
                  <c:v>677758.7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01.02.2025</c:v>
                </c:pt>
                <c:pt idx="1">
                  <c:v>на 01.03.2025</c:v>
                </c:pt>
                <c:pt idx="2">
                  <c:v>на 01.04.2025</c:v>
                </c:pt>
                <c:pt idx="3">
                  <c:v>на 01.05.2025</c:v>
                </c:pt>
                <c:pt idx="4">
                  <c:v>на 01.06.2025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71852.2</c:v>
                </c:pt>
                <c:pt idx="1">
                  <c:v>233200.5</c:v>
                </c:pt>
                <c:pt idx="2">
                  <c:v>420456.1</c:v>
                </c:pt>
                <c:pt idx="3">
                  <c:v>552670.30000000005</c:v>
                </c:pt>
                <c:pt idx="4">
                  <c:v>702313.7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051712"/>
        <c:axId val="35081600"/>
      </c:lineChart>
      <c:catAx>
        <c:axId val="14405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35081600"/>
        <c:crosses val="autoZero"/>
        <c:auto val="1"/>
        <c:lblAlgn val="ctr"/>
        <c:lblOffset val="100"/>
        <c:noMultiLvlLbl val="0"/>
      </c:catAx>
      <c:valAx>
        <c:axId val="3508160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44051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2025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47288103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706</TotalTime>
  <Words>29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2025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116</cp:revision>
  <cp:lastPrinted>2016-10-11T07:53:48Z</cp:lastPrinted>
  <dcterms:created xsi:type="dcterms:W3CDTF">2016-03-30T09:25:05Z</dcterms:created>
  <dcterms:modified xsi:type="dcterms:W3CDTF">2025-06-02T07:49:05Z</dcterms:modified>
</cp:coreProperties>
</file>