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347" r:id="rId4"/>
    <p:sldId id="314" r:id="rId5"/>
    <p:sldId id="373" r:id="rId6"/>
    <p:sldId id="380" r:id="rId7"/>
    <p:sldId id="378" r:id="rId8"/>
    <p:sldId id="381" r:id="rId9"/>
    <p:sldId id="383" r:id="rId10"/>
    <p:sldId id="382" r:id="rId11"/>
    <p:sldId id="384" r:id="rId12"/>
    <p:sldId id="344" r:id="rId13"/>
  </p:sldIdLst>
  <p:sldSz cx="11522075" cy="6480175"/>
  <p:notesSz cx="6797675" cy="9928225"/>
  <p:defaultTextStyle>
    <a:defPPr>
      <a:defRPr lang="ru-RU"/>
    </a:defPPr>
    <a:lvl1pPr marL="0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1241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2482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33723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44964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56205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67446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78687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89928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>
          <p15:clr>
            <a:srgbClr val="A4A3A4"/>
          </p15:clr>
        </p15:guide>
        <p15:guide id="2" pos="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4555"/>
    <a:srgbClr val="4970B5"/>
    <a:srgbClr val="3D6595"/>
    <a:srgbClr val="335D6A"/>
    <a:srgbClr val="2A52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473" autoAdjust="0"/>
  </p:normalViewPr>
  <p:slideViewPr>
    <p:cSldViewPr>
      <p:cViewPr varScale="1">
        <p:scale>
          <a:sx n="116" d="100"/>
          <a:sy n="116" d="100"/>
        </p:scale>
        <p:origin x="516" y="84"/>
      </p:cViewPr>
      <p:guideLst>
        <p:guide orient="horz" pos="2041"/>
        <p:guide pos="6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0E753-E654-4DBB-88B5-199BF758B3DF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DB1B3-A8B5-4AA1-821C-D2F13B51D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053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4156" y="2013055"/>
            <a:ext cx="9793764" cy="13890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8311" y="3672099"/>
            <a:ext cx="8065453" cy="16560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1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2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3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4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6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67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78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89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14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778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769759" y="273008"/>
            <a:ext cx="3030547" cy="580515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4122" y="273008"/>
            <a:ext cx="8903603" cy="580515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930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4156" y="2013055"/>
            <a:ext cx="9793764" cy="13890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8311" y="3672099"/>
            <a:ext cx="8065453" cy="16560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1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2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3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4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6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67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78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89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74D72-E055-4E73-A0F9-FD27C465972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11.06.2025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627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EFF64-19FB-4B83-8FEF-45547E93D17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11.06.2025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625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0164" y="4164113"/>
            <a:ext cx="9793764" cy="128703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0164" y="2746575"/>
            <a:ext cx="9793764" cy="1417537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112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24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337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449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562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674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786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899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3FE3D-DD02-4A5E-91FD-F73D7BFDEE6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11.06.2025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341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4122" y="1587043"/>
            <a:ext cx="5967074" cy="449112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33232" y="1587043"/>
            <a:ext cx="5967075" cy="449112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78AC2-41D1-4504-801E-3FB06B92D28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11.06.2025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939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4" y="259508"/>
            <a:ext cx="10369868" cy="108002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6104" y="1450540"/>
            <a:ext cx="5090917" cy="604516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241" indent="0">
              <a:buNone/>
              <a:defRPr sz="2200" b="1"/>
            </a:lvl2pPr>
            <a:lvl3pPr marL="1022482" indent="0">
              <a:buNone/>
              <a:defRPr sz="2000" b="1"/>
            </a:lvl3pPr>
            <a:lvl4pPr marL="1533723" indent="0">
              <a:buNone/>
              <a:defRPr sz="1800" b="1"/>
            </a:lvl4pPr>
            <a:lvl5pPr marL="2044964" indent="0">
              <a:buNone/>
              <a:defRPr sz="1800" b="1"/>
            </a:lvl5pPr>
            <a:lvl6pPr marL="2556205" indent="0">
              <a:buNone/>
              <a:defRPr sz="1800" b="1"/>
            </a:lvl6pPr>
            <a:lvl7pPr marL="3067446" indent="0">
              <a:buNone/>
              <a:defRPr sz="1800" b="1"/>
            </a:lvl7pPr>
            <a:lvl8pPr marL="3578687" indent="0">
              <a:buNone/>
              <a:defRPr sz="1800" b="1"/>
            </a:lvl8pPr>
            <a:lvl9pPr marL="4089928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6104" y="2055056"/>
            <a:ext cx="5090917" cy="3733601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53055" y="1450540"/>
            <a:ext cx="5092917" cy="604516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241" indent="0">
              <a:buNone/>
              <a:defRPr sz="2200" b="1"/>
            </a:lvl2pPr>
            <a:lvl3pPr marL="1022482" indent="0">
              <a:buNone/>
              <a:defRPr sz="2000" b="1"/>
            </a:lvl3pPr>
            <a:lvl4pPr marL="1533723" indent="0">
              <a:buNone/>
              <a:defRPr sz="1800" b="1"/>
            </a:lvl4pPr>
            <a:lvl5pPr marL="2044964" indent="0">
              <a:buNone/>
              <a:defRPr sz="1800" b="1"/>
            </a:lvl5pPr>
            <a:lvl6pPr marL="2556205" indent="0">
              <a:buNone/>
              <a:defRPr sz="1800" b="1"/>
            </a:lvl6pPr>
            <a:lvl7pPr marL="3067446" indent="0">
              <a:buNone/>
              <a:defRPr sz="1800" b="1"/>
            </a:lvl7pPr>
            <a:lvl8pPr marL="3578687" indent="0">
              <a:buNone/>
              <a:defRPr sz="1800" b="1"/>
            </a:lvl8pPr>
            <a:lvl9pPr marL="4089928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53055" y="2055056"/>
            <a:ext cx="5092917" cy="3733601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42FD4-4968-4F0E-A30E-EE3C00B3F68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11.06.2025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4788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10319-D0C7-40BA-8FA1-6C3F83CC364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11.06.2025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5661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9BD96-B136-4637-8C8D-08318B95AAF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11.06.2025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2087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6" y="258007"/>
            <a:ext cx="3790683" cy="109803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4811" y="258008"/>
            <a:ext cx="6441160" cy="553065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6106" y="1356038"/>
            <a:ext cx="3790683" cy="4432620"/>
          </a:xfrm>
        </p:spPr>
        <p:txBody>
          <a:bodyPr/>
          <a:lstStyle>
            <a:lvl1pPr marL="0" indent="0">
              <a:buNone/>
              <a:defRPr sz="1600"/>
            </a:lvl1pPr>
            <a:lvl2pPr marL="511241" indent="0">
              <a:buNone/>
              <a:defRPr sz="1300"/>
            </a:lvl2pPr>
            <a:lvl3pPr marL="1022482" indent="0">
              <a:buNone/>
              <a:defRPr sz="1100"/>
            </a:lvl3pPr>
            <a:lvl4pPr marL="1533723" indent="0">
              <a:buNone/>
              <a:defRPr sz="1000"/>
            </a:lvl4pPr>
            <a:lvl5pPr marL="2044964" indent="0">
              <a:buNone/>
              <a:defRPr sz="1000"/>
            </a:lvl5pPr>
            <a:lvl6pPr marL="2556205" indent="0">
              <a:buNone/>
              <a:defRPr sz="1000"/>
            </a:lvl6pPr>
            <a:lvl7pPr marL="3067446" indent="0">
              <a:buNone/>
              <a:defRPr sz="1000"/>
            </a:lvl7pPr>
            <a:lvl8pPr marL="3578687" indent="0">
              <a:buNone/>
              <a:defRPr sz="1000"/>
            </a:lvl8pPr>
            <a:lvl9pPr marL="408992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D5684-FBA0-43B7-98FC-696CB6F798A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11.06.2025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758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0337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8407" y="4536123"/>
            <a:ext cx="6913245" cy="53551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58407" y="579016"/>
            <a:ext cx="6913245" cy="3888105"/>
          </a:xfrm>
        </p:spPr>
        <p:txBody>
          <a:bodyPr/>
          <a:lstStyle>
            <a:lvl1pPr marL="0" indent="0">
              <a:buNone/>
              <a:defRPr sz="3600"/>
            </a:lvl1pPr>
            <a:lvl2pPr marL="511241" indent="0">
              <a:buNone/>
              <a:defRPr sz="3100"/>
            </a:lvl2pPr>
            <a:lvl3pPr marL="1022482" indent="0">
              <a:buNone/>
              <a:defRPr sz="2700"/>
            </a:lvl3pPr>
            <a:lvl4pPr marL="1533723" indent="0">
              <a:buNone/>
              <a:defRPr sz="2200"/>
            </a:lvl4pPr>
            <a:lvl5pPr marL="2044964" indent="0">
              <a:buNone/>
              <a:defRPr sz="2200"/>
            </a:lvl5pPr>
            <a:lvl6pPr marL="2556205" indent="0">
              <a:buNone/>
              <a:defRPr sz="2200"/>
            </a:lvl6pPr>
            <a:lvl7pPr marL="3067446" indent="0">
              <a:buNone/>
              <a:defRPr sz="2200"/>
            </a:lvl7pPr>
            <a:lvl8pPr marL="3578687" indent="0">
              <a:buNone/>
              <a:defRPr sz="2200"/>
            </a:lvl8pPr>
            <a:lvl9pPr marL="4089928" indent="0">
              <a:buNone/>
              <a:defRPr sz="22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58407" y="5071638"/>
            <a:ext cx="6913245" cy="760520"/>
          </a:xfrm>
        </p:spPr>
        <p:txBody>
          <a:bodyPr/>
          <a:lstStyle>
            <a:lvl1pPr marL="0" indent="0">
              <a:buNone/>
              <a:defRPr sz="1600"/>
            </a:lvl1pPr>
            <a:lvl2pPr marL="511241" indent="0">
              <a:buNone/>
              <a:defRPr sz="1300"/>
            </a:lvl2pPr>
            <a:lvl3pPr marL="1022482" indent="0">
              <a:buNone/>
              <a:defRPr sz="1100"/>
            </a:lvl3pPr>
            <a:lvl4pPr marL="1533723" indent="0">
              <a:buNone/>
              <a:defRPr sz="1000"/>
            </a:lvl4pPr>
            <a:lvl5pPr marL="2044964" indent="0">
              <a:buNone/>
              <a:defRPr sz="1000"/>
            </a:lvl5pPr>
            <a:lvl6pPr marL="2556205" indent="0">
              <a:buNone/>
              <a:defRPr sz="1000"/>
            </a:lvl6pPr>
            <a:lvl7pPr marL="3067446" indent="0">
              <a:buNone/>
              <a:defRPr sz="1000"/>
            </a:lvl7pPr>
            <a:lvl8pPr marL="3578687" indent="0">
              <a:buNone/>
              <a:defRPr sz="1000"/>
            </a:lvl8pPr>
            <a:lvl9pPr marL="408992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25A43-A74A-42B0-9689-0936096AF44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11.06.2025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054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5775F-CD74-44BF-9E26-66B4A6E8BF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11.06.2025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0546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769759" y="273008"/>
            <a:ext cx="3030547" cy="580515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4122" y="273008"/>
            <a:ext cx="8903603" cy="580515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C85F6-5A48-41F2-A8C7-C155BB2AAD1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11.06.2025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487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0164" y="4164113"/>
            <a:ext cx="9793764" cy="128703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0164" y="2746575"/>
            <a:ext cx="9793764" cy="1417537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112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24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337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449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562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674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786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899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991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4122" y="1587043"/>
            <a:ext cx="5967074" cy="449112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33232" y="1587043"/>
            <a:ext cx="5967075" cy="449112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136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4" y="259508"/>
            <a:ext cx="10369868" cy="108002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6104" y="1450540"/>
            <a:ext cx="5090917" cy="604516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241" indent="0">
              <a:buNone/>
              <a:defRPr sz="2200" b="1"/>
            </a:lvl2pPr>
            <a:lvl3pPr marL="1022482" indent="0">
              <a:buNone/>
              <a:defRPr sz="2000" b="1"/>
            </a:lvl3pPr>
            <a:lvl4pPr marL="1533723" indent="0">
              <a:buNone/>
              <a:defRPr sz="1800" b="1"/>
            </a:lvl4pPr>
            <a:lvl5pPr marL="2044964" indent="0">
              <a:buNone/>
              <a:defRPr sz="1800" b="1"/>
            </a:lvl5pPr>
            <a:lvl6pPr marL="2556205" indent="0">
              <a:buNone/>
              <a:defRPr sz="1800" b="1"/>
            </a:lvl6pPr>
            <a:lvl7pPr marL="3067446" indent="0">
              <a:buNone/>
              <a:defRPr sz="1800" b="1"/>
            </a:lvl7pPr>
            <a:lvl8pPr marL="3578687" indent="0">
              <a:buNone/>
              <a:defRPr sz="1800" b="1"/>
            </a:lvl8pPr>
            <a:lvl9pPr marL="4089928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6104" y="2055056"/>
            <a:ext cx="5090917" cy="3733601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53055" y="1450540"/>
            <a:ext cx="5092917" cy="604516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241" indent="0">
              <a:buNone/>
              <a:defRPr sz="2200" b="1"/>
            </a:lvl2pPr>
            <a:lvl3pPr marL="1022482" indent="0">
              <a:buNone/>
              <a:defRPr sz="2000" b="1"/>
            </a:lvl3pPr>
            <a:lvl4pPr marL="1533723" indent="0">
              <a:buNone/>
              <a:defRPr sz="1800" b="1"/>
            </a:lvl4pPr>
            <a:lvl5pPr marL="2044964" indent="0">
              <a:buNone/>
              <a:defRPr sz="1800" b="1"/>
            </a:lvl5pPr>
            <a:lvl6pPr marL="2556205" indent="0">
              <a:buNone/>
              <a:defRPr sz="1800" b="1"/>
            </a:lvl6pPr>
            <a:lvl7pPr marL="3067446" indent="0">
              <a:buNone/>
              <a:defRPr sz="1800" b="1"/>
            </a:lvl7pPr>
            <a:lvl8pPr marL="3578687" indent="0">
              <a:buNone/>
              <a:defRPr sz="1800" b="1"/>
            </a:lvl8pPr>
            <a:lvl9pPr marL="4089928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53055" y="2055056"/>
            <a:ext cx="5092917" cy="3733601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931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887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80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6" y="258007"/>
            <a:ext cx="3790683" cy="109803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4811" y="258008"/>
            <a:ext cx="6441160" cy="553065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6106" y="1356038"/>
            <a:ext cx="3790683" cy="4432620"/>
          </a:xfrm>
        </p:spPr>
        <p:txBody>
          <a:bodyPr/>
          <a:lstStyle>
            <a:lvl1pPr marL="0" indent="0">
              <a:buNone/>
              <a:defRPr sz="1600"/>
            </a:lvl1pPr>
            <a:lvl2pPr marL="511241" indent="0">
              <a:buNone/>
              <a:defRPr sz="1300"/>
            </a:lvl2pPr>
            <a:lvl3pPr marL="1022482" indent="0">
              <a:buNone/>
              <a:defRPr sz="1100"/>
            </a:lvl3pPr>
            <a:lvl4pPr marL="1533723" indent="0">
              <a:buNone/>
              <a:defRPr sz="1000"/>
            </a:lvl4pPr>
            <a:lvl5pPr marL="2044964" indent="0">
              <a:buNone/>
              <a:defRPr sz="1000"/>
            </a:lvl5pPr>
            <a:lvl6pPr marL="2556205" indent="0">
              <a:buNone/>
              <a:defRPr sz="1000"/>
            </a:lvl6pPr>
            <a:lvl7pPr marL="3067446" indent="0">
              <a:buNone/>
              <a:defRPr sz="1000"/>
            </a:lvl7pPr>
            <a:lvl8pPr marL="3578687" indent="0">
              <a:buNone/>
              <a:defRPr sz="1000"/>
            </a:lvl8pPr>
            <a:lvl9pPr marL="408992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074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8407" y="4536123"/>
            <a:ext cx="6913245" cy="53551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58407" y="579016"/>
            <a:ext cx="6913245" cy="3888105"/>
          </a:xfrm>
        </p:spPr>
        <p:txBody>
          <a:bodyPr/>
          <a:lstStyle>
            <a:lvl1pPr marL="0" indent="0">
              <a:buNone/>
              <a:defRPr sz="3600"/>
            </a:lvl1pPr>
            <a:lvl2pPr marL="511241" indent="0">
              <a:buNone/>
              <a:defRPr sz="3100"/>
            </a:lvl2pPr>
            <a:lvl3pPr marL="1022482" indent="0">
              <a:buNone/>
              <a:defRPr sz="2700"/>
            </a:lvl3pPr>
            <a:lvl4pPr marL="1533723" indent="0">
              <a:buNone/>
              <a:defRPr sz="2200"/>
            </a:lvl4pPr>
            <a:lvl5pPr marL="2044964" indent="0">
              <a:buNone/>
              <a:defRPr sz="2200"/>
            </a:lvl5pPr>
            <a:lvl6pPr marL="2556205" indent="0">
              <a:buNone/>
              <a:defRPr sz="2200"/>
            </a:lvl6pPr>
            <a:lvl7pPr marL="3067446" indent="0">
              <a:buNone/>
              <a:defRPr sz="2200"/>
            </a:lvl7pPr>
            <a:lvl8pPr marL="3578687" indent="0">
              <a:buNone/>
              <a:defRPr sz="2200"/>
            </a:lvl8pPr>
            <a:lvl9pPr marL="4089928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58407" y="5071638"/>
            <a:ext cx="6913245" cy="760520"/>
          </a:xfrm>
        </p:spPr>
        <p:txBody>
          <a:bodyPr/>
          <a:lstStyle>
            <a:lvl1pPr marL="0" indent="0">
              <a:buNone/>
              <a:defRPr sz="1600"/>
            </a:lvl1pPr>
            <a:lvl2pPr marL="511241" indent="0">
              <a:buNone/>
              <a:defRPr sz="1300"/>
            </a:lvl2pPr>
            <a:lvl3pPr marL="1022482" indent="0">
              <a:buNone/>
              <a:defRPr sz="1100"/>
            </a:lvl3pPr>
            <a:lvl4pPr marL="1533723" indent="0">
              <a:buNone/>
              <a:defRPr sz="1000"/>
            </a:lvl4pPr>
            <a:lvl5pPr marL="2044964" indent="0">
              <a:buNone/>
              <a:defRPr sz="1000"/>
            </a:lvl5pPr>
            <a:lvl6pPr marL="2556205" indent="0">
              <a:buNone/>
              <a:defRPr sz="1000"/>
            </a:lvl6pPr>
            <a:lvl7pPr marL="3067446" indent="0">
              <a:buNone/>
              <a:defRPr sz="1000"/>
            </a:lvl7pPr>
            <a:lvl8pPr marL="3578687" indent="0">
              <a:buNone/>
              <a:defRPr sz="1000"/>
            </a:lvl8pPr>
            <a:lvl9pPr marL="408992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619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4" y="259508"/>
            <a:ext cx="10369868" cy="1080029"/>
          </a:xfrm>
          <a:prstGeom prst="rect">
            <a:avLst/>
          </a:prstGeom>
        </p:spPr>
        <p:txBody>
          <a:bodyPr vert="horz" lIns="102248" tIns="51124" rIns="102248" bIns="5112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6104" y="1512042"/>
            <a:ext cx="10369868" cy="4276616"/>
          </a:xfrm>
          <a:prstGeom prst="rect">
            <a:avLst/>
          </a:prstGeom>
        </p:spPr>
        <p:txBody>
          <a:bodyPr vert="horz" lIns="102248" tIns="51124" rIns="102248" bIns="5112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76104" y="6006163"/>
            <a:ext cx="2688485" cy="345009"/>
          </a:xfrm>
          <a:prstGeom prst="rect">
            <a:avLst/>
          </a:prstGeom>
        </p:spPr>
        <p:txBody>
          <a:bodyPr vert="horz" lIns="102248" tIns="51124" rIns="102248" bIns="51124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FBE7D-50CA-4F7A-A4F8-78429D7D0587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36710" y="6006163"/>
            <a:ext cx="3648657" cy="345009"/>
          </a:xfrm>
          <a:prstGeom prst="rect">
            <a:avLst/>
          </a:prstGeom>
        </p:spPr>
        <p:txBody>
          <a:bodyPr vert="horz" lIns="102248" tIns="51124" rIns="102248" bIns="51124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57487" y="6006163"/>
            <a:ext cx="2688485" cy="345009"/>
          </a:xfrm>
          <a:prstGeom prst="rect">
            <a:avLst/>
          </a:prstGeom>
        </p:spPr>
        <p:txBody>
          <a:bodyPr vert="horz" lIns="102248" tIns="51124" rIns="102248" bIns="51124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22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22482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3431" indent="-383431" algn="l" defTabSz="1022482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0767" indent="-319526" algn="l" defTabSz="1022482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8103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9344" indent="-255621" algn="l" defTabSz="102248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00585" indent="-255621" algn="l" defTabSz="1022482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11826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23067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4308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45549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241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482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3723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4964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6205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7446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78687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89928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4" y="259508"/>
            <a:ext cx="10369868" cy="1080029"/>
          </a:xfrm>
          <a:prstGeom prst="rect">
            <a:avLst/>
          </a:prstGeom>
        </p:spPr>
        <p:txBody>
          <a:bodyPr vert="horz" lIns="102248" tIns="51124" rIns="102248" bIns="5112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6104" y="1512042"/>
            <a:ext cx="10369868" cy="4276616"/>
          </a:xfrm>
          <a:prstGeom prst="rect">
            <a:avLst/>
          </a:prstGeom>
        </p:spPr>
        <p:txBody>
          <a:bodyPr vert="horz" lIns="102248" tIns="51124" rIns="102248" bIns="5112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76104" y="6006163"/>
            <a:ext cx="2688485" cy="345009"/>
          </a:xfrm>
          <a:prstGeom prst="rect">
            <a:avLst/>
          </a:prstGeom>
        </p:spPr>
        <p:txBody>
          <a:bodyPr vert="horz" lIns="102248" tIns="51124" rIns="102248" bIns="51124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72934-D405-42E6-8531-75FEE0DC61E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11.06.2025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36710" y="6006163"/>
            <a:ext cx="3648657" cy="345009"/>
          </a:xfrm>
          <a:prstGeom prst="rect">
            <a:avLst/>
          </a:prstGeom>
        </p:spPr>
        <p:txBody>
          <a:bodyPr vert="horz" lIns="102248" tIns="51124" rIns="102248" bIns="51124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57487" y="6006163"/>
            <a:ext cx="2688485" cy="345009"/>
          </a:xfrm>
          <a:prstGeom prst="rect">
            <a:avLst/>
          </a:prstGeom>
        </p:spPr>
        <p:txBody>
          <a:bodyPr vert="horz" lIns="102248" tIns="51124" rIns="102248" bIns="51124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AFB51-144D-447B-AA3C-70B42F49F34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99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1022482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3431" indent="-383431" algn="l" defTabSz="1022482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0767" indent="-319526" algn="l" defTabSz="1022482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8103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9344" indent="-255621" algn="l" defTabSz="102248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00585" indent="-255621" algn="l" defTabSz="1022482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11826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23067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4308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45549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241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482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3723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4964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6205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7446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78687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89928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8429" y="1673450"/>
            <a:ext cx="74168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96000"/>
            <a:r>
              <a:rPr lang="ru-RU" sz="4000" b="1" dirty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реализации национальных проектов </a:t>
            </a:r>
            <a:r>
              <a:rPr lang="ru-RU" sz="4000" b="1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1 полугодие </a:t>
            </a:r>
          </a:p>
          <a:p>
            <a:pPr algn="ctr" defTabSz="396000"/>
            <a:r>
              <a:rPr lang="ru-RU" sz="4000" b="1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года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64" y="248665"/>
            <a:ext cx="1780186" cy="11912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7" y="359767"/>
            <a:ext cx="648072" cy="10801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22632"/>
            <a:ext cx="11522075" cy="1457543"/>
          </a:xfrm>
          <a:prstGeom prst="rect">
            <a:avLst/>
          </a:prstGeom>
        </p:spPr>
      </p:pic>
      <p:pic>
        <p:nvPicPr>
          <p:cNvPr id="7" name="Рисунок 14"/>
          <p:cNvPicPr/>
          <p:nvPr/>
        </p:nvPicPr>
        <p:blipFill>
          <a:blip r:embed="rId5"/>
          <a:stretch/>
        </p:blipFill>
        <p:spPr>
          <a:xfrm>
            <a:off x="0" y="0"/>
            <a:ext cx="11522075" cy="345960"/>
          </a:xfrm>
          <a:prstGeom prst="rect">
            <a:avLst/>
          </a:prstGeom>
          <a:ln w="0">
            <a:noFill/>
          </a:ln>
        </p:spPr>
      </p:pic>
      <p:pic>
        <p:nvPicPr>
          <p:cNvPr id="8" name="Рисунок 12"/>
          <p:cNvPicPr/>
          <p:nvPr/>
        </p:nvPicPr>
        <p:blipFill>
          <a:blip r:embed="rId6"/>
          <a:stretch/>
        </p:blipFill>
        <p:spPr>
          <a:xfrm>
            <a:off x="8929389" y="431775"/>
            <a:ext cx="2592686" cy="4464496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66854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89803" y="222826"/>
            <a:ext cx="5786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ЭКОЛОГИЧЕСКОЕ БЛАГОПОЛУЧИЕ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864493" y="807615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99568" y="946101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«Сохранение лесов»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080517" y="1469321"/>
            <a:ext cx="0" cy="72008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1080517" y="2155971"/>
            <a:ext cx="86409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918543" y="1829361"/>
            <a:ext cx="2906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посадка деревьев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7071" y="0"/>
            <a:ext cx="695004" cy="110347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582" y="0"/>
            <a:ext cx="707150" cy="6480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501" y="2516011"/>
            <a:ext cx="5005686" cy="38398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3907" y="1103472"/>
            <a:ext cx="5164113" cy="472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8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16621" y="2375991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05" y="0"/>
            <a:ext cx="11522075" cy="4378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42336"/>
            <a:ext cx="11522075" cy="4378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4773" y="4960474"/>
            <a:ext cx="4621169" cy="176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23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1899355" y="719807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148802" y="227420"/>
            <a:ext cx="7081362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НАЦИОНАЛЬНЫХ ПРОЕКТОВ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36021" y="3218351"/>
            <a:ext cx="9506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Российская федерация: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национальных проектов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9977" y="4064130"/>
            <a:ext cx="1022513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Кемеровская область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Кузбасс: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национальных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</a:t>
            </a:r>
            <a:endParaRPr lang="ru-RU" sz="28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36020" y="5030375"/>
            <a:ext cx="1056383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Крапивинский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округ: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национальных проектов</a:t>
            </a:r>
          </a:p>
          <a:p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1597" y="21225"/>
            <a:ext cx="698261" cy="11034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25" y="0"/>
            <a:ext cx="707150" cy="64801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36501" y="863823"/>
            <a:ext cx="95770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 Президента РФ от 07.05.2024 N 309 </a:t>
            </a:r>
            <a:endParaRPr lang="ru-RU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национальных целях развития Российской Федерации на период до 2030 года и на перспективу до 2036 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года» </a:t>
            </a: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52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1569198" y="719807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706241" y="107913"/>
            <a:ext cx="3329565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МОЛОДЕЖЬ И ДЕТИ</a:t>
            </a:r>
          </a:p>
        </p:txBody>
      </p:sp>
      <p:pic>
        <p:nvPicPr>
          <p:cNvPr id="8" name="Рисунок 13"/>
          <p:cNvPicPr/>
          <p:nvPr/>
        </p:nvPicPr>
        <p:blipFill>
          <a:blip r:embed="rId2"/>
          <a:stretch/>
        </p:blipFill>
        <p:spPr>
          <a:xfrm rot="5400000">
            <a:off x="-2884948" y="2886748"/>
            <a:ext cx="6480175" cy="706680"/>
          </a:xfrm>
          <a:prstGeom prst="rect">
            <a:avLst/>
          </a:prstGeom>
          <a:ln w="0"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7071" y="0"/>
            <a:ext cx="695004" cy="1103472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656480" y="1378771"/>
            <a:ext cx="0" cy="387754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1656480" y="5256311"/>
            <a:ext cx="93610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1656480" y="3744143"/>
            <a:ext cx="86409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1656480" y="2375991"/>
            <a:ext cx="86409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448669" y="1812826"/>
            <a:ext cx="8856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ежемесячное денежное вознаграждение за классное руководство педагогическим работникам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520576" y="2967839"/>
            <a:ext cx="88569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ежемесячное денежное вознаграждение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советникам директоров по воспитанию и взаимодействию с детскими общественными объединениями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92485" y="945772"/>
            <a:ext cx="4668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«Педагоги и наставники»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20576" y="4553740"/>
            <a:ext cx="81370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ежемесячное денежное вознаграждение советникам директоров по </a:t>
            </a:r>
            <a:r>
              <a:rPr lang="ru-RU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патриотическому воспитанию </a:t>
            </a:r>
            <a:endParaRPr lang="ru-RU" sz="2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08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326688" y="222826"/>
            <a:ext cx="1312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297901" y="791446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34323" y="836847"/>
            <a:ext cx="3802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«Многодетная семья»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152525" y="1272059"/>
            <a:ext cx="0" cy="221364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1152525" y="1799927"/>
            <a:ext cx="79208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1169481" y="2664023"/>
            <a:ext cx="80904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1169481" y="3485706"/>
            <a:ext cx="79208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920863" y="1504083"/>
            <a:ext cx="3771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атеринский капитал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10976" y="2043300"/>
            <a:ext cx="4752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выплаты за третьего ребенка и последующих детей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20863" y="3146638"/>
            <a:ext cx="3062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 в школе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08509" y="4008926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«Старшее поколение»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169481" y="4464223"/>
            <a:ext cx="0" cy="86409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1169481" y="5328319"/>
            <a:ext cx="80904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919697" y="5042469"/>
            <a:ext cx="4858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труда «сиделкам»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698" y="1504083"/>
            <a:ext cx="3672408" cy="4882642"/>
          </a:xfrm>
          <a:prstGeom prst="rect">
            <a:avLst/>
          </a:prstGeom>
        </p:spPr>
      </p:pic>
      <p:pic>
        <p:nvPicPr>
          <p:cNvPr id="32" name="Рисунок 13"/>
          <p:cNvPicPr/>
          <p:nvPr/>
        </p:nvPicPr>
        <p:blipFill>
          <a:blip r:embed="rId3"/>
          <a:stretch/>
        </p:blipFill>
        <p:spPr>
          <a:xfrm rot="5400000">
            <a:off x="-2884948" y="2886748"/>
            <a:ext cx="6480175" cy="706680"/>
          </a:xfrm>
          <a:prstGeom prst="rect">
            <a:avLst/>
          </a:prstGeom>
          <a:ln w="0">
            <a:noFill/>
          </a:ln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7071" y="44293"/>
            <a:ext cx="695004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02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02650" y="222826"/>
            <a:ext cx="6960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ПРОДОЛЖИТЕЛЬНАЯ И АКТИВНАЯ ЖИЗНЬ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864493" y="807615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76461" y="946101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«Модернизация первичного звена здравоохранения»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864493" y="1511895"/>
            <a:ext cx="0" cy="72008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864493" y="2231975"/>
            <a:ext cx="86409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728589" y="1970365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модульного здания в селе Каменка 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7071" y="0"/>
            <a:ext cx="695004" cy="110347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582" y="0"/>
            <a:ext cx="707150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27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48669" y="58668"/>
            <a:ext cx="5141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ИНФРАСТРУКТУРА ДЛЯ ЖИЗНИ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864493" y="540003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48469" y="863823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комфортной городской среды»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56"/>
            <a:ext cx="707150" cy="64801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5594" y="24285"/>
            <a:ext cx="695004" cy="1103472"/>
          </a:xfrm>
          <a:prstGeom prst="rect">
            <a:avLst/>
          </a:prstGeom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1080517" y="1367879"/>
            <a:ext cx="0" cy="216024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1080517" y="2231975"/>
            <a:ext cx="108012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1080517" y="3528119"/>
            <a:ext cx="100811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088629" y="1775168"/>
            <a:ext cx="60545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общественного пространства в Сквере Победителей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088629" y="3238731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Центральной Аллеи </a:t>
            </a:r>
          </a:p>
        </p:txBody>
      </p:sp>
    </p:spTree>
    <p:extLst>
      <p:ext uri="{BB962C8B-B14F-4D97-AF65-F5344CB8AC3E}">
        <p14:creationId xmlns:p14="http://schemas.microsoft.com/office/powerpoint/2010/main" val="131991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6468" y="75339"/>
            <a:ext cx="7926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ЭФФЕКТИВНАЯ И КОНКУРЕНТНАЯ ЭКОНОМИКА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227814" y="597040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71511" y="633037"/>
            <a:ext cx="95770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«Малое и среднее предпринимательство и поддержка индивидуальной предпринимательской инициативы»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56"/>
            <a:ext cx="707150" cy="64801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5594" y="24285"/>
            <a:ext cx="695004" cy="1103472"/>
          </a:xfrm>
          <a:prstGeom prst="rect">
            <a:avLst/>
          </a:prstGeom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1066468" y="1523683"/>
            <a:ext cx="14049" cy="240048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1080517" y="1811905"/>
            <a:ext cx="108012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1080517" y="2380949"/>
            <a:ext cx="100811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106448" y="1523683"/>
            <a:ext cx="6742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ГАУ КО «Мой бизнес»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054668" y="2099413"/>
            <a:ext cx="8745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АНО «Центр поддержки экспорта Кузбасса»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1080517" y="3024063"/>
            <a:ext cx="100811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074870" y="2581567"/>
            <a:ext cx="87229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льготные займы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фонда поддержки предпринимательства Кузбасса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1080517" y="3924165"/>
            <a:ext cx="99538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007836" y="3443480"/>
            <a:ext cx="8856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поручительство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фонда поддержки предпринимательства Кузбасса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36501" y="4524468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«Производительность труда»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1114829" y="5047688"/>
            <a:ext cx="0" cy="95847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1114829" y="5400327"/>
            <a:ext cx="79208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1114829" y="6006163"/>
            <a:ext cx="75777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906917" y="5073585"/>
            <a:ext cx="9182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бережливое производство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13276" y="5703112"/>
            <a:ext cx="4625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бучение сотрудников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6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316913" y="222826"/>
            <a:ext cx="1332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КАДРЫ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864493" y="807615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79603" y="946101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«Управление рынком труда»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864493" y="1367879"/>
            <a:ext cx="7758" cy="122413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872251" y="1871935"/>
            <a:ext cx="86409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709797" y="1548586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кадрового центра Кузбасса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7071" y="0"/>
            <a:ext cx="695004" cy="110347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582" y="0"/>
            <a:ext cx="707150" cy="6480175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>
            <a:off x="864493" y="2592015"/>
            <a:ext cx="84530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706124" y="2274550"/>
            <a:ext cx="7684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и оснащение территориальных центров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451" y="2807163"/>
            <a:ext cx="2934122" cy="36001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845" y="2818104"/>
            <a:ext cx="2934122" cy="36001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872" y="2818104"/>
            <a:ext cx="3078137" cy="358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1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22100" y="115104"/>
            <a:ext cx="60821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 ДАННЫХ И ЦИФРОВАЯ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ТРАНСФОРМАЦИЯ ГОСУДАРСТВА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440557" y="1053823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99568" y="1334002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«Цифровое государственное управление»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1050667" y="1813600"/>
            <a:ext cx="7758" cy="122413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1058425" y="2303983"/>
            <a:ext cx="86409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878446" y="2055064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МСЗУ,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предоставляемые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электронном виде 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7071" y="0"/>
            <a:ext cx="695004" cy="110347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582" y="0"/>
            <a:ext cx="707150" cy="6480175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>
            <a:off x="1050667" y="3037736"/>
            <a:ext cx="84530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81551" y="2716698"/>
            <a:ext cx="8367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обращения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получением услуг в электронном виде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2485" y="3699370"/>
            <a:ext cx="9145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«Отечественные решения» 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152525" y="4218250"/>
            <a:ext cx="0" cy="67802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1152525" y="4896271"/>
            <a:ext cx="76999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922521" y="4558846"/>
            <a:ext cx="7468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российское программное обеспечение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4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8935</TotalTime>
  <Words>266</Words>
  <Application>Microsoft Office PowerPoint</Application>
  <PresentationFormat>Произвольный</PresentationFormat>
  <Paragraphs>54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Бахтигиреев Роман Иванович</dc:creator>
  <cp:lastModifiedBy>Экономист 4</cp:lastModifiedBy>
  <cp:revision>1899</cp:revision>
  <cp:lastPrinted>2020-07-10T04:24:24Z</cp:lastPrinted>
  <dcterms:created xsi:type="dcterms:W3CDTF">2018-10-19T07:56:24Z</dcterms:created>
  <dcterms:modified xsi:type="dcterms:W3CDTF">2025-06-11T07:47:24Z</dcterms:modified>
</cp:coreProperties>
</file>