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3.xml" ContentType="application/vnd.openxmlformats-officedocument.theme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theme/theme4.xml" ContentType="application/vnd.openxmlformats-officedocument.theme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theme/theme5.xml" ContentType="application/vnd.openxmlformats-officedocument.theme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4" r:id="rId2"/>
    <p:sldMasterId id="2147483688" r:id="rId3"/>
    <p:sldMasterId id="2147483702" r:id="rId4"/>
    <p:sldMasterId id="2147483716" r:id="rId5"/>
    <p:sldMasterId id="2147483730" r:id="rId6"/>
  </p:sldMasterIdLst>
  <p:notesMasterIdLst>
    <p:notesMasterId r:id="rId11"/>
  </p:notesMasterIdLst>
  <p:sldIdLst>
    <p:sldId id="366" r:id="rId7"/>
    <p:sldId id="362" r:id="rId8"/>
    <p:sldId id="363" r:id="rId9"/>
    <p:sldId id="367" r:id="rId10"/>
  </p:sldIdLst>
  <p:sldSz cx="9144000" cy="5143500" type="screen16x9"/>
  <p:notesSz cx="6805613" cy="99441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461D339D-A069-4661-B64A-65D960C9992D}">
          <p14:sldIdLst>
            <p14:sldId id="366"/>
            <p14:sldId id="362"/>
            <p14:sldId id="363"/>
            <p14:sldId id="367"/>
          </p14:sldIdLst>
        </p14:section>
        <p14:section name="Раздел без заголовка" id="{FFC2F50D-5AB9-4029-B570-14E22FE85400}">
          <p14:sldIdLst/>
        </p14:section>
        <p14:section name="Раздел без заголовка" id="{528F15D4-9E32-4CFD-9B46-54526C828B75}">
          <p14:sldIdLst/>
        </p14:section>
      </p14:sectionLst>
    </p:ex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38" autoAdjust="0"/>
    <p:restoredTop sz="91648" autoAdjust="0"/>
  </p:normalViewPr>
  <p:slideViewPr>
    <p:cSldViewPr>
      <p:cViewPr>
        <p:scale>
          <a:sx n="153" d="100"/>
          <a:sy n="153" d="100"/>
        </p:scale>
        <p:origin x="-462" y="-16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1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5.xml"/><Relationship Id="rId15" Type="http://schemas.openxmlformats.org/officeDocument/2006/relationships/tableStyles" Target="tableStyles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4939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232755-32FE-4B51-BAD0-6B984A15471D}" type="datetimeFigureOut">
              <a:rPr lang="ru-RU" smtClean="0"/>
              <a:t>15.11.2021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8900" y="746125"/>
            <a:ext cx="6627813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562" y="4723448"/>
            <a:ext cx="5444490" cy="447484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4939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BDB001-AD96-4E66-AAA4-85A359DDBC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87378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21FA6C4-4F97-4D2E-AC1A-3952AFEE70B8}" type="slidenum">
              <a:rPr lang="ru-RU" smtClean="0">
                <a:solidFill>
                  <a:prstClr val="black"/>
                </a:solidFill>
              </a:rPr>
              <a:pPr/>
              <a:t>1</a:t>
            </a:fld>
            <a:endParaRPr lang="ru-RU" dirty="0" smtClean="0">
              <a:solidFill>
                <a:prstClr val="black"/>
              </a:solidFill>
            </a:endParaRPr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" y="746125"/>
            <a:ext cx="6627813" cy="3729038"/>
          </a:xfrm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21FA6C4-4F97-4D2E-AC1A-3952AFEE70B8}" type="slidenum">
              <a:rPr lang="ru-RU" smtClean="0">
                <a:solidFill>
                  <a:prstClr val="black"/>
                </a:solidFill>
              </a:rPr>
              <a:pPr/>
              <a:t>2</a:t>
            </a:fld>
            <a:endParaRPr lang="ru-RU" dirty="0" smtClean="0">
              <a:solidFill>
                <a:prstClr val="black"/>
              </a:solidFill>
            </a:endParaRPr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" y="746125"/>
            <a:ext cx="6627813" cy="3729038"/>
          </a:xfrm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21FA6C4-4F97-4D2E-AC1A-3952AFEE70B8}" type="slidenum">
              <a:rPr lang="ru-RU" smtClean="0">
                <a:solidFill>
                  <a:prstClr val="black"/>
                </a:solidFill>
              </a:rPr>
              <a:pPr/>
              <a:t>3</a:t>
            </a:fld>
            <a:endParaRPr lang="ru-RU" dirty="0" smtClean="0">
              <a:solidFill>
                <a:prstClr val="black"/>
              </a:solidFill>
            </a:endParaRPr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" y="746125"/>
            <a:ext cx="6627813" cy="3729038"/>
          </a:xfrm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21FA6C4-4F97-4D2E-AC1A-3952AFEE70B8}" type="slidenum">
              <a:rPr lang="ru-RU" smtClean="0">
                <a:solidFill>
                  <a:prstClr val="black"/>
                </a:solidFill>
              </a:rPr>
              <a:pPr/>
              <a:t>4</a:t>
            </a:fld>
            <a:endParaRPr lang="ru-RU" dirty="0" smtClean="0">
              <a:solidFill>
                <a:prstClr val="black"/>
              </a:solidFill>
            </a:endParaRPr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" y="746125"/>
            <a:ext cx="6627813" cy="3729038"/>
          </a:xfrm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36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2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6583" indent="0" algn="ctr">
              <a:buNone/>
              <a:defRPr/>
            </a:lvl2pPr>
            <a:lvl3pPr marL="913169" indent="0" algn="ctr">
              <a:buNone/>
              <a:defRPr/>
            </a:lvl3pPr>
            <a:lvl4pPr marL="1369754" indent="0" algn="ctr">
              <a:buNone/>
              <a:defRPr/>
            </a:lvl4pPr>
            <a:lvl5pPr marL="1826337" indent="0" algn="ctr">
              <a:buNone/>
              <a:defRPr/>
            </a:lvl5pPr>
            <a:lvl6pPr marL="2282922" indent="0" algn="ctr">
              <a:buNone/>
              <a:defRPr/>
            </a:lvl6pPr>
            <a:lvl7pPr marL="2739506" indent="0" algn="ctr">
              <a:buNone/>
              <a:defRPr/>
            </a:lvl7pPr>
            <a:lvl8pPr marL="3196084" indent="0" algn="ctr">
              <a:buNone/>
              <a:defRPr/>
            </a:lvl8pPr>
            <a:lvl9pPr marL="3652673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>
                <a:solidFill>
                  <a:srgbClr val="000000"/>
                </a:solidFill>
              </a:rPr>
              <a:pPr/>
              <a:t>15.11.2021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52466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>
                <a:solidFill>
                  <a:srgbClr val="000000"/>
                </a:solidFill>
              </a:rPr>
              <a:pPr/>
              <a:t>15.11.2021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08778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1" y="205992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92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>
                <a:solidFill>
                  <a:srgbClr val="000000"/>
                </a:solidFill>
              </a:rPr>
              <a:pPr/>
              <a:t>15.11.2021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01454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200154"/>
            <a:ext cx="8229600" cy="3394472"/>
          </a:xfrm>
        </p:spPr>
        <p:txBody>
          <a:bodyPr/>
          <a:lstStyle/>
          <a:p>
            <a:r>
              <a:rPr lang="ru-RU" smtClean="0"/>
              <a:t>Вставка диаграммы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4683919"/>
            <a:ext cx="2133600" cy="357188"/>
          </a:xfrm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4683919"/>
            <a:ext cx="2895600" cy="357188"/>
          </a:xfrm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4683919"/>
            <a:ext cx="2133600" cy="357188"/>
          </a:xfrm>
        </p:spPr>
        <p:txBody>
          <a:bodyPr/>
          <a:lstStyle>
            <a:lvl1pPr>
              <a:defRPr/>
            </a:lvl1pPr>
          </a:lstStyle>
          <a:p>
            <a:fld id="{F9DD51C4-7ADD-499E-B91A-A9AB35C5B4D9}" type="slidenum">
              <a:rPr lang="ru-RU" smtClean="0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58785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200154"/>
            <a:ext cx="8229600" cy="3394472"/>
          </a:xfrm>
        </p:spPr>
        <p:txBody>
          <a:bodyPr/>
          <a:lstStyle/>
          <a:p>
            <a:r>
              <a:rPr lang="ru-RU" smtClean="0"/>
              <a:t>Вставка таблицы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4683919"/>
            <a:ext cx="2133600" cy="357188"/>
          </a:xfrm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4683919"/>
            <a:ext cx="2895600" cy="357188"/>
          </a:xfrm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4683919"/>
            <a:ext cx="2133600" cy="357188"/>
          </a:xfrm>
        </p:spPr>
        <p:txBody>
          <a:bodyPr/>
          <a:lstStyle>
            <a:lvl1pPr>
              <a:defRPr/>
            </a:lvl1pPr>
          </a:lstStyle>
          <a:p>
            <a:fld id="{FC8267A6-EB69-4449-8BEE-E3DE78793018}" type="slidenum">
              <a:rPr lang="ru-RU" smtClean="0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6409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35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2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6583" indent="0" algn="ctr">
              <a:buNone/>
              <a:defRPr/>
            </a:lvl2pPr>
            <a:lvl3pPr marL="913169" indent="0" algn="ctr">
              <a:buNone/>
              <a:defRPr/>
            </a:lvl3pPr>
            <a:lvl4pPr marL="1369754" indent="0" algn="ctr">
              <a:buNone/>
              <a:defRPr/>
            </a:lvl4pPr>
            <a:lvl5pPr marL="1826337" indent="0" algn="ctr">
              <a:buNone/>
              <a:defRPr/>
            </a:lvl5pPr>
            <a:lvl6pPr marL="2282922" indent="0" algn="ctr">
              <a:buNone/>
              <a:defRPr/>
            </a:lvl6pPr>
            <a:lvl7pPr marL="2739506" indent="0" algn="ctr">
              <a:buNone/>
              <a:defRPr/>
            </a:lvl7pPr>
            <a:lvl8pPr marL="3196084" indent="0" algn="ctr">
              <a:buNone/>
              <a:defRPr/>
            </a:lvl8pPr>
            <a:lvl9pPr marL="3652673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>
                <a:solidFill>
                  <a:srgbClr val="000000"/>
                </a:solidFill>
              </a:rPr>
              <a:pPr/>
              <a:t>15.11.2021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68810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>
                <a:solidFill>
                  <a:srgbClr val="000000"/>
                </a:solidFill>
              </a:rPr>
              <a:pPr/>
              <a:t>15.11.2021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82694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99"/>
            <a:ext cx="7772400" cy="102155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9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6583" indent="0">
              <a:buNone/>
              <a:defRPr sz="1800"/>
            </a:lvl2pPr>
            <a:lvl3pPr marL="913169" indent="0">
              <a:buNone/>
              <a:defRPr sz="1600"/>
            </a:lvl3pPr>
            <a:lvl4pPr marL="1369754" indent="0">
              <a:buNone/>
              <a:defRPr sz="1400"/>
            </a:lvl4pPr>
            <a:lvl5pPr marL="1826337" indent="0">
              <a:buNone/>
              <a:defRPr sz="1400"/>
            </a:lvl5pPr>
            <a:lvl6pPr marL="2282922" indent="0">
              <a:buNone/>
              <a:defRPr sz="1400"/>
            </a:lvl6pPr>
            <a:lvl7pPr marL="2739506" indent="0">
              <a:buNone/>
              <a:defRPr sz="1400"/>
            </a:lvl7pPr>
            <a:lvl8pPr marL="3196084" indent="0">
              <a:buNone/>
              <a:defRPr sz="1400"/>
            </a:lvl8pPr>
            <a:lvl9pPr marL="3652673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>
                <a:solidFill>
                  <a:srgbClr val="000000"/>
                </a:solidFill>
              </a:rPr>
              <a:pPr/>
              <a:t>15.11.2021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526727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00153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3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>
                <a:solidFill>
                  <a:srgbClr val="000000"/>
                </a:solidFill>
              </a:rPr>
              <a:pPr/>
              <a:t>15.11.2021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287321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6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583" indent="0">
              <a:buNone/>
              <a:defRPr sz="2000" b="1"/>
            </a:lvl2pPr>
            <a:lvl3pPr marL="913169" indent="0">
              <a:buNone/>
              <a:defRPr sz="1800" b="1"/>
            </a:lvl3pPr>
            <a:lvl4pPr marL="1369754" indent="0">
              <a:buNone/>
              <a:defRPr sz="1600" b="1"/>
            </a:lvl4pPr>
            <a:lvl5pPr marL="1826337" indent="0">
              <a:buNone/>
              <a:defRPr sz="1600" b="1"/>
            </a:lvl5pPr>
            <a:lvl6pPr marL="2282922" indent="0">
              <a:buNone/>
              <a:defRPr sz="1600" b="1"/>
            </a:lvl6pPr>
            <a:lvl7pPr marL="2739506" indent="0">
              <a:buNone/>
              <a:defRPr sz="1600" b="1"/>
            </a:lvl7pPr>
            <a:lvl8pPr marL="3196084" indent="0">
              <a:buNone/>
              <a:defRPr sz="1600" b="1"/>
            </a:lvl8pPr>
            <a:lvl9pPr marL="3652673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33" y="1151336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583" indent="0">
              <a:buNone/>
              <a:defRPr sz="2000" b="1"/>
            </a:lvl2pPr>
            <a:lvl3pPr marL="913169" indent="0">
              <a:buNone/>
              <a:defRPr sz="1800" b="1"/>
            </a:lvl3pPr>
            <a:lvl4pPr marL="1369754" indent="0">
              <a:buNone/>
              <a:defRPr sz="1600" b="1"/>
            </a:lvl4pPr>
            <a:lvl5pPr marL="1826337" indent="0">
              <a:buNone/>
              <a:defRPr sz="1600" b="1"/>
            </a:lvl5pPr>
            <a:lvl6pPr marL="2282922" indent="0">
              <a:buNone/>
              <a:defRPr sz="1600" b="1"/>
            </a:lvl6pPr>
            <a:lvl7pPr marL="2739506" indent="0">
              <a:buNone/>
              <a:defRPr sz="1600" b="1"/>
            </a:lvl7pPr>
            <a:lvl8pPr marL="3196084" indent="0">
              <a:buNone/>
              <a:defRPr sz="1600" b="1"/>
            </a:lvl8pPr>
            <a:lvl9pPr marL="3652673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33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>
                <a:solidFill>
                  <a:srgbClr val="000000"/>
                </a:solidFill>
              </a:rPr>
              <a:pPr/>
              <a:t>15.11.2021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091752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>
                <a:solidFill>
                  <a:srgbClr val="000000"/>
                </a:solidFill>
              </a:rPr>
              <a:pPr/>
              <a:t>15.11.2021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42439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>
                <a:solidFill>
                  <a:srgbClr val="000000"/>
                </a:solidFill>
              </a:rPr>
              <a:pPr/>
              <a:t>15.11.2021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02481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>
                <a:solidFill>
                  <a:srgbClr val="000000"/>
                </a:solidFill>
              </a:rPr>
              <a:pPr/>
              <a:t>15.11.2021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526689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19" y="204788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4" y="20479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19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6583" indent="0">
              <a:buNone/>
              <a:defRPr sz="1200"/>
            </a:lvl2pPr>
            <a:lvl3pPr marL="913169" indent="0">
              <a:buNone/>
              <a:defRPr sz="1000"/>
            </a:lvl3pPr>
            <a:lvl4pPr marL="1369754" indent="0">
              <a:buNone/>
              <a:defRPr sz="900"/>
            </a:lvl4pPr>
            <a:lvl5pPr marL="1826337" indent="0">
              <a:buNone/>
              <a:defRPr sz="900"/>
            </a:lvl5pPr>
            <a:lvl6pPr marL="2282922" indent="0">
              <a:buNone/>
              <a:defRPr sz="900"/>
            </a:lvl6pPr>
            <a:lvl7pPr marL="2739506" indent="0">
              <a:buNone/>
              <a:defRPr sz="900"/>
            </a:lvl7pPr>
            <a:lvl8pPr marL="3196084" indent="0">
              <a:buNone/>
              <a:defRPr sz="900"/>
            </a:lvl8pPr>
            <a:lvl9pPr marL="3652673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>
                <a:solidFill>
                  <a:srgbClr val="000000"/>
                </a:solidFill>
              </a:rPr>
              <a:pPr/>
              <a:t>15.11.2021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75829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6583" indent="0">
              <a:buNone/>
              <a:defRPr sz="2800"/>
            </a:lvl2pPr>
            <a:lvl3pPr marL="913169" indent="0">
              <a:buNone/>
              <a:defRPr sz="2400"/>
            </a:lvl3pPr>
            <a:lvl4pPr marL="1369754" indent="0">
              <a:buNone/>
              <a:defRPr sz="2000"/>
            </a:lvl4pPr>
            <a:lvl5pPr marL="1826337" indent="0">
              <a:buNone/>
              <a:defRPr sz="2000"/>
            </a:lvl5pPr>
            <a:lvl6pPr marL="2282922" indent="0">
              <a:buNone/>
              <a:defRPr sz="2000"/>
            </a:lvl6pPr>
            <a:lvl7pPr marL="2739506" indent="0">
              <a:buNone/>
              <a:defRPr sz="2000"/>
            </a:lvl7pPr>
            <a:lvl8pPr marL="3196084" indent="0">
              <a:buNone/>
              <a:defRPr sz="2000"/>
            </a:lvl8pPr>
            <a:lvl9pPr marL="3652673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6"/>
          </a:xfrm>
        </p:spPr>
        <p:txBody>
          <a:bodyPr/>
          <a:lstStyle>
            <a:lvl1pPr marL="0" indent="0">
              <a:buNone/>
              <a:defRPr sz="1400"/>
            </a:lvl1pPr>
            <a:lvl2pPr marL="456583" indent="0">
              <a:buNone/>
              <a:defRPr sz="1200"/>
            </a:lvl2pPr>
            <a:lvl3pPr marL="913169" indent="0">
              <a:buNone/>
              <a:defRPr sz="1000"/>
            </a:lvl3pPr>
            <a:lvl4pPr marL="1369754" indent="0">
              <a:buNone/>
              <a:defRPr sz="900"/>
            </a:lvl4pPr>
            <a:lvl5pPr marL="1826337" indent="0">
              <a:buNone/>
              <a:defRPr sz="900"/>
            </a:lvl5pPr>
            <a:lvl6pPr marL="2282922" indent="0">
              <a:buNone/>
              <a:defRPr sz="900"/>
            </a:lvl6pPr>
            <a:lvl7pPr marL="2739506" indent="0">
              <a:buNone/>
              <a:defRPr sz="900"/>
            </a:lvl7pPr>
            <a:lvl8pPr marL="3196084" indent="0">
              <a:buNone/>
              <a:defRPr sz="900"/>
            </a:lvl8pPr>
            <a:lvl9pPr marL="3652673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>
                <a:solidFill>
                  <a:srgbClr val="000000"/>
                </a:solidFill>
              </a:rPr>
              <a:pPr/>
              <a:t>15.11.2021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6900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>
                <a:solidFill>
                  <a:srgbClr val="000000"/>
                </a:solidFill>
              </a:rPr>
              <a:pPr/>
              <a:t>15.11.2021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844831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1" y="205992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92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>
                <a:solidFill>
                  <a:srgbClr val="000000"/>
                </a:solidFill>
              </a:rPr>
              <a:pPr/>
              <a:t>15.11.2021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386688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200153"/>
            <a:ext cx="8229600" cy="3394472"/>
          </a:xfrm>
        </p:spPr>
        <p:txBody>
          <a:bodyPr/>
          <a:lstStyle/>
          <a:p>
            <a:r>
              <a:rPr lang="ru-RU" smtClean="0"/>
              <a:t>Вставка диаграммы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4683919"/>
            <a:ext cx="2133600" cy="357188"/>
          </a:xfrm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4683919"/>
            <a:ext cx="2895600" cy="357188"/>
          </a:xfrm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4683919"/>
            <a:ext cx="2133600" cy="357188"/>
          </a:xfrm>
        </p:spPr>
        <p:txBody>
          <a:bodyPr/>
          <a:lstStyle>
            <a:lvl1pPr>
              <a:defRPr/>
            </a:lvl1pPr>
          </a:lstStyle>
          <a:p>
            <a:fld id="{F9DD51C4-7ADD-499E-B91A-A9AB35C5B4D9}" type="slidenum">
              <a:rPr lang="ru-RU" smtClean="0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727144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200153"/>
            <a:ext cx="8229600" cy="3394472"/>
          </a:xfrm>
        </p:spPr>
        <p:txBody>
          <a:bodyPr/>
          <a:lstStyle/>
          <a:p>
            <a:r>
              <a:rPr lang="ru-RU" smtClean="0"/>
              <a:t>Вставка таблицы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4683919"/>
            <a:ext cx="2133600" cy="357188"/>
          </a:xfrm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4683919"/>
            <a:ext cx="2895600" cy="357188"/>
          </a:xfrm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4683919"/>
            <a:ext cx="2133600" cy="357188"/>
          </a:xfrm>
        </p:spPr>
        <p:txBody>
          <a:bodyPr/>
          <a:lstStyle>
            <a:lvl1pPr>
              <a:defRPr/>
            </a:lvl1pPr>
          </a:lstStyle>
          <a:p>
            <a:fld id="{FC8267A6-EB69-4449-8BEE-E3DE78793018}" type="slidenum">
              <a:rPr lang="ru-RU" smtClean="0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696503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90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2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6583" indent="0" algn="ctr">
              <a:buNone/>
              <a:defRPr/>
            </a:lvl2pPr>
            <a:lvl3pPr marL="913169" indent="0" algn="ctr">
              <a:buNone/>
              <a:defRPr/>
            </a:lvl3pPr>
            <a:lvl4pPr marL="1369754" indent="0" algn="ctr">
              <a:buNone/>
              <a:defRPr/>
            </a:lvl4pPr>
            <a:lvl5pPr marL="1826337" indent="0" algn="ctr">
              <a:buNone/>
              <a:defRPr/>
            </a:lvl5pPr>
            <a:lvl6pPr marL="2282922" indent="0" algn="ctr">
              <a:buNone/>
              <a:defRPr/>
            </a:lvl6pPr>
            <a:lvl7pPr marL="2739506" indent="0" algn="ctr">
              <a:buNone/>
              <a:defRPr/>
            </a:lvl7pPr>
            <a:lvl8pPr marL="3196084" indent="0" algn="ctr">
              <a:buNone/>
              <a:defRPr/>
            </a:lvl8pPr>
            <a:lvl9pPr marL="3652673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>
                <a:solidFill>
                  <a:srgbClr val="000000"/>
                </a:solidFill>
              </a:rPr>
              <a:pPr/>
              <a:t>15.11.2021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643243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>
                <a:solidFill>
                  <a:srgbClr val="000000"/>
                </a:solidFill>
              </a:rPr>
              <a:pPr/>
              <a:t>15.11.2021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949647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273"/>
            <a:ext cx="7772400" cy="102155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9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6583" indent="0">
              <a:buNone/>
              <a:defRPr sz="1800"/>
            </a:lvl2pPr>
            <a:lvl3pPr marL="913169" indent="0">
              <a:buNone/>
              <a:defRPr sz="1600"/>
            </a:lvl3pPr>
            <a:lvl4pPr marL="1369754" indent="0">
              <a:buNone/>
              <a:defRPr sz="1400"/>
            </a:lvl4pPr>
            <a:lvl5pPr marL="1826337" indent="0">
              <a:buNone/>
              <a:defRPr sz="1400"/>
            </a:lvl5pPr>
            <a:lvl6pPr marL="2282922" indent="0">
              <a:buNone/>
              <a:defRPr sz="1400"/>
            </a:lvl6pPr>
            <a:lvl7pPr marL="2739506" indent="0">
              <a:buNone/>
              <a:defRPr sz="1400"/>
            </a:lvl7pPr>
            <a:lvl8pPr marL="3196084" indent="0">
              <a:buNone/>
              <a:defRPr sz="1400"/>
            </a:lvl8pPr>
            <a:lvl9pPr marL="3652673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>
                <a:solidFill>
                  <a:srgbClr val="000000"/>
                </a:solidFill>
              </a:rPr>
              <a:pPr/>
              <a:t>15.11.2021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5226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200"/>
            <a:ext cx="7772400" cy="102155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40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6583" indent="0">
              <a:buNone/>
              <a:defRPr sz="1800"/>
            </a:lvl2pPr>
            <a:lvl3pPr marL="913169" indent="0">
              <a:buNone/>
              <a:defRPr sz="1600"/>
            </a:lvl3pPr>
            <a:lvl4pPr marL="1369754" indent="0">
              <a:buNone/>
              <a:defRPr sz="1400"/>
            </a:lvl4pPr>
            <a:lvl5pPr marL="1826337" indent="0">
              <a:buNone/>
              <a:defRPr sz="1400"/>
            </a:lvl5pPr>
            <a:lvl6pPr marL="2282922" indent="0">
              <a:buNone/>
              <a:defRPr sz="1400"/>
            </a:lvl6pPr>
            <a:lvl7pPr marL="2739506" indent="0">
              <a:buNone/>
              <a:defRPr sz="1400"/>
            </a:lvl7pPr>
            <a:lvl8pPr marL="3196084" indent="0">
              <a:buNone/>
              <a:defRPr sz="1400"/>
            </a:lvl8pPr>
            <a:lvl9pPr marL="3652673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>
                <a:solidFill>
                  <a:srgbClr val="000000"/>
                </a:solidFill>
              </a:rPr>
              <a:pPr/>
              <a:t>15.11.2021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654188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00153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3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>
                <a:solidFill>
                  <a:srgbClr val="000000"/>
                </a:solidFill>
              </a:rPr>
              <a:pPr/>
              <a:t>15.11.2021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034191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6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583" indent="0">
              <a:buNone/>
              <a:defRPr sz="2000" b="1"/>
            </a:lvl2pPr>
            <a:lvl3pPr marL="913169" indent="0">
              <a:buNone/>
              <a:defRPr sz="1800" b="1"/>
            </a:lvl3pPr>
            <a:lvl4pPr marL="1369754" indent="0">
              <a:buNone/>
              <a:defRPr sz="1600" b="1"/>
            </a:lvl4pPr>
            <a:lvl5pPr marL="1826337" indent="0">
              <a:buNone/>
              <a:defRPr sz="1600" b="1"/>
            </a:lvl5pPr>
            <a:lvl6pPr marL="2282922" indent="0">
              <a:buNone/>
              <a:defRPr sz="1600" b="1"/>
            </a:lvl6pPr>
            <a:lvl7pPr marL="2739506" indent="0">
              <a:buNone/>
              <a:defRPr sz="1600" b="1"/>
            </a:lvl7pPr>
            <a:lvl8pPr marL="3196084" indent="0">
              <a:buNone/>
              <a:defRPr sz="1600" b="1"/>
            </a:lvl8pPr>
            <a:lvl9pPr marL="3652673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33" y="1151336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583" indent="0">
              <a:buNone/>
              <a:defRPr sz="2000" b="1"/>
            </a:lvl2pPr>
            <a:lvl3pPr marL="913169" indent="0">
              <a:buNone/>
              <a:defRPr sz="1800" b="1"/>
            </a:lvl3pPr>
            <a:lvl4pPr marL="1369754" indent="0">
              <a:buNone/>
              <a:defRPr sz="1600" b="1"/>
            </a:lvl4pPr>
            <a:lvl5pPr marL="1826337" indent="0">
              <a:buNone/>
              <a:defRPr sz="1600" b="1"/>
            </a:lvl5pPr>
            <a:lvl6pPr marL="2282922" indent="0">
              <a:buNone/>
              <a:defRPr sz="1600" b="1"/>
            </a:lvl6pPr>
            <a:lvl7pPr marL="2739506" indent="0">
              <a:buNone/>
              <a:defRPr sz="1600" b="1"/>
            </a:lvl7pPr>
            <a:lvl8pPr marL="3196084" indent="0">
              <a:buNone/>
              <a:defRPr sz="1600" b="1"/>
            </a:lvl8pPr>
            <a:lvl9pPr marL="3652673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33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>
                <a:solidFill>
                  <a:srgbClr val="000000"/>
                </a:solidFill>
              </a:rPr>
              <a:pPr/>
              <a:t>15.11.2021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493928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>
                <a:solidFill>
                  <a:srgbClr val="000000"/>
                </a:solidFill>
              </a:rPr>
              <a:pPr/>
              <a:t>15.11.2021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334465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>
                <a:solidFill>
                  <a:srgbClr val="000000"/>
                </a:solidFill>
              </a:rPr>
              <a:pPr/>
              <a:t>15.11.2021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513094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19" y="204788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4" y="20479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19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6583" indent="0">
              <a:buNone/>
              <a:defRPr sz="1200"/>
            </a:lvl2pPr>
            <a:lvl3pPr marL="913169" indent="0">
              <a:buNone/>
              <a:defRPr sz="1000"/>
            </a:lvl3pPr>
            <a:lvl4pPr marL="1369754" indent="0">
              <a:buNone/>
              <a:defRPr sz="900"/>
            </a:lvl4pPr>
            <a:lvl5pPr marL="1826337" indent="0">
              <a:buNone/>
              <a:defRPr sz="900"/>
            </a:lvl5pPr>
            <a:lvl6pPr marL="2282922" indent="0">
              <a:buNone/>
              <a:defRPr sz="900"/>
            </a:lvl6pPr>
            <a:lvl7pPr marL="2739506" indent="0">
              <a:buNone/>
              <a:defRPr sz="900"/>
            </a:lvl7pPr>
            <a:lvl8pPr marL="3196084" indent="0">
              <a:buNone/>
              <a:defRPr sz="900"/>
            </a:lvl8pPr>
            <a:lvl9pPr marL="3652673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>
                <a:solidFill>
                  <a:srgbClr val="000000"/>
                </a:solidFill>
              </a:rPr>
              <a:pPr/>
              <a:t>15.11.2021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746011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6583" indent="0">
              <a:buNone/>
              <a:defRPr sz="2800"/>
            </a:lvl2pPr>
            <a:lvl3pPr marL="913169" indent="0">
              <a:buNone/>
              <a:defRPr sz="2400"/>
            </a:lvl3pPr>
            <a:lvl4pPr marL="1369754" indent="0">
              <a:buNone/>
              <a:defRPr sz="2000"/>
            </a:lvl4pPr>
            <a:lvl5pPr marL="1826337" indent="0">
              <a:buNone/>
              <a:defRPr sz="2000"/>
            </a:lvl5pPr>
            <a:lvl6pPr marL="2282922" indent="0">
              <a:buNone/>
              <a:defRPr sz="2000"/>
            </a:lvl6pPr>
            <a:lvl7pPr marL="2739506" indent="0">
              <a:buNone/>
              <a:defRPr sz="2000"/>
            </a:lvl7pPr>
            <a:lvl8pPr marL="3196084" indent="0">
              <a:buNone/>
              <a:defRPr sz="2000"/>
            </a:lvl8pPr>
            <a:lvl9pPr marL="3652673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6"/>
          </a:xfrm>
        </p:spPr>
        <p:txBody>
          <a:bodyPr/>
          <a:lstStyle>
            <a:lvl1pPr marL="0" indent="0">
              <a:buNone/>
              <a:defRPr sz="1400"/>
            </a:lvl1pPr>
            <a:lvl2pPr marL="456583" indent="0">
              <a:buNone/>
              <a:defRPr sz="1200"/>
            </a:lvl2pPr>
            <a:lvl3pPr marL="913169" indent="0">
              <a:buNone/>
              <a:defRPr sz="1000"/>
            </a:lvl3pPr>
            <a:lvl4pPr marL="1369754" indent="0">
              <a:buNone/>
              <a:defRPr sz="900"/>
            </a:lvl4pPr>
            <a:lvl5pPr marL="1826337" indent="0">
              <a:buNone/>
              <a:defRPr sz="900"/>
            </a:lvl5pPr>
            <a:lvl6pPr marL="2282922" indent="0">
              <a:buNone/>
              <a:defRPr sz="900"/>
            </a:lvl6pPr>
            <a:lvl7pPr marL="2739506" indent="0">
              <a:buNone/>
              <a:defRPr sz="900"/>
            </a:lvl7pPr>
            <a:lvl8pPr marL="3196084" indent="0">
              <a:buNone/>
              <a:defRPr sz="900"/>
            </a:lvl8pPr>
            <a:lvl9pPr marL="3652673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>
                <a:solidFill>
                  <a:srgbClr val="000000"/>
                </a:solidFill>
              </a:rPr>
              <a:pPr/>
              <a:t>15.11.2021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494352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>
                <a:solidFill>
                  <a:srgbClr val="000000"/>
                </a:solidFill>
              </a:rPr>
              <a:pPr/>
              <a:t>15.11.2021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479461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1" y="205992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92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>
                <a:solidFill>
                  <a:srgbClr val="000000"/>
                </a:solidFill>
              </a:rPr>
              <a:pPr/>
              <a:t>15.11.2021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817244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200153"/>
            <a:ext cx="8229600" cy="3394472"/>
          </a:xfrm>
        </p:spPr>
        <p:txBody>
          <a:bodyPr/>
          <a:lstStyle/>
          <a:p>
            <a:r>
              <a:rPr lang="ru-RU" smtClean="0"/>
              <a:t>Вставка диаграммы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4683919"/>
            <a:ext cx="2133600" cy="357188"/>
          </a:xfrm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4683919"/>
            <a:ext cx="2895600" cy="357188"/>
          </a:xfrm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4683919"/>
            <a:ext cx="2133600" cy="357188"/>
          </a:xfrm>
        </p:spPr>
        <p:txBody>
          <a:bodyPr/>
          <a:lstStyle>
            <a:lvl1pPr>
              <a:defRPr/>
            </a:lvl1pPr>
          </a:lstStyle>
          <a:p>
            <a:fld id="{F9DD51C4-7ADD-499E-B91A-A9AB35C5B4D9}" type="slidenum">
              <a:rPr lang="ru-RU" smtClean="0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686926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200153"/>
            <a:ext cx="8229600" cy="3394472"/>
          </a:xfrm>
        </p:spPr>
        <p:txBody>
          <a:bodyPr/>
          <a:lstStyle/>
          <a:p>
            <a:r>
              <a:rPr lang="ru-RU" smtClean="0"/>
              <a:t>Вставка таблицы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4683919"/>
            <a:ext cx="2133600" cy="357188"/>
          </a:xfrm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4683919"/>
            <a:ext cx="2895600" cy="357188"/>
          </a:xfrm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4683919"/>
            <a:ext cx="2133600" cy="357188"/>
          </a:xfrm>
        </p:spPr>
        <p:txBody>
          <a:bodyPr/>
          <a:lstStyle>
            <a:lvl1pPr>
              <a:defRPr/>
            </a:lvl1pPr>
          </a:lstStyle>
          <a:p>
            <a:fld id="{FC8267A6-EB69-4449-8BEE-E3DE78793018}" type="slidenum">
              <a:rPr lang="ru-RU" smtClean="0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08515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00154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4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>
                <a:solidFill>
                  <a:srgbClr val="000000"/>
                </a:solidFill>
              </a:rPr>
              <a:pPr/>
              <a:t>15.11.2021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395617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27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2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6583" indent="0" algn="ctr">
              <a:buNone/>
              <a:defRPr/>
            </a:lvl2pPr>
            <a:lvl3pPr marL="913169" indent="0" algn="ctr">
              <a:buNone/>
              <a:defRPr/>
            </a:lvl3pPr>
            <a:lvl4pPr marL="1369754" indent="0" algn="ctr">
              <a:buNone/>
              <a:defRPr/>
            </a:lvl4pPr>
            <a:lvl5pPr marL="1826337" indent="0" algn="ctr">
              <a:buNone/>
              <a:defRPr/>
            </a:lvl5pPr>
            <a:lvl6pPr marL="2282922" indent="0" algn="ctr">
              <a:buNone/>
              <a:defRPr/>
            </a:lvl6pPr>
            <a:lvl7pPr marL="2739506" indent="0" algn="ctr">
              <a:buNone/>
              <a:defRPr/>
            </a:lvl7pPr>
            <a:lvl8pPr marL="3196084" indent="0" algn="ctr">
              <a:buNone/>
              <a:defRPr/>
            </a:lvl8pPr>
            <a:lvl9pPr marL="3652673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>
                <a:solidFill>
                  <a:srgbClr val="000000"/>
                </a:solidFill>
              </a:rPr>
              <a:pPr/>
              <a:t>15.11.2021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7278760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>
                <a:solidFill>
                  <a:srgbClr val="000000"/>
                </a:solidFill>
              </a:rPr>
              <a:pPr/>
              <a:t>15.11.2021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4941980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91"/>
            <a:ext cx="7772400" cy="102155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9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6583" indent="0">
              <a:buNone/>
              <a:defRPr sz="1800"/>
            </a:lvl2pPr>
            <a:lvl3pPr marL="913169" indent="0">
              <a:buNone/>
              <a:defRPr sz="1600"/>
            </a:lvl3pPr>
            <a:lvl4pPr marL="1369754" indent="0">
              <a:buNone/>
              <a:defRPr sz="1400"/>
            </a:lvl4pPr>
            <a:lvl5pPr marL="1826337" indent="0">
              <a:buNone/>
              <a:defRPr sz="1400"/>
            </a:lvl5pPr>
            <a:lvl6pPr marL="2282922" indent="0">
              <a:buNone/>
              <a:defRPr sz="1400"/>
            </a:lvl6pPr>
            <a:lvl7pPr marL="2739506" indent="0">
              <a:buNone/>
              <a:defRPr sz="1400"/>
            </a:lvl7pPr>
            <a:lvl8pPr marL="3196084" indent="0">
              <a:buNone/>
              <a:defRPr sz="1400"/>
            </a:lvl8pPr>
            <a:lvl9pPr marL="3652673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>
                <a:solidFill>
                  <a:srgbClr val="000000"/>
                </a:solidFill>
              </a:rPr>
              <a:pPr/>
              <a:t>15.11.2021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922175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00153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3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>
                <a:solidFill>
                  <a:srgbClr val="000000"/>
                </a:solidFill>
              </a:rPr>
              <a:pPr/>
              <a:t>15.11.2021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0688802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6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583" indent="0">
              <a:buNone/>
              <a:defRPr sz="2000" b="1"/>
            </a:lvl2pPr>
            <a:lvl3pPr marL="913169" indent="0">
              <a:buNone/>
              <a:defRPr sz="1800" b="1"/>
            </a:lvl3pPr>
            <a:lvl4pPr marL="1369754" indent="0">
              <a:buNone/>
              <a:defRPr sz="1600" b="1"/>
            </a:lvl4pPr>
            <a:lvl5pPr marL="1826337" indent="0">
              <a:buNone/>
              <a:defRPr sz="1600" b="1"/>
            </a:lvl5pPr>
            <a:lvl6pPr marL="2282922" indent="0">
              <a:buNone/>
              <a:defRPr sz="1600" b="1"/>
            </a:lvl6pPr>
            <a:lvl7pPr marL="2739506" indent="0">
              <a:buNone/>
              <a:defRPr sz="1600" b="1"/>
            </a:lvl7pPr>
            <a:lvl8pPr marL="3196084" indent="0">
              <a:buNone/>
              <a:defRPr sz="1600" b="1"/>
            </a:lvl8pPr>
            <a:lvl9pPr marL="3652673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33" y="1151336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583" indent="0">
              <a:buNone/>
              <a:defRPr sz="2000" b="1"/>
            </a:lvl2pPr>
            <a:lvl3pPr marL="913169" indent="0">
              <a:buNone/>
              <a:defRPr sz="1800" b="1"/>
            </a:lvl3pPr>
            <a:lvl4pPr marL="1369754" indent="0">
              <a:buNone/>
              <a:defRPr sz="1600" b="1"/>
            </a:lvl4pPr>
            <a:lvl5pPr marL="1826337" indent="0">
              <a:buNone/>
              <a:defRPr sz="1600" b="1"/>
            </a:lvl5pPr>
            <a:lvl6pPr marL="2282922" indent="0">
              <a:buNone/>
              <a:defRPr sz="1600" b="1"/>
            </a:lvl6pPr>
            <a:lvl7pPr marL="2739506" indent="0">
              <a:buNone/>
              <a:defRPr sz="1600" b="1"/>
            </a:lvl7pPr>
            <a:lvl8pPr marL="3196084" indent="0">
              <a:buNone/>
              <a:defRPr sz="1600" b="1"/>
            </a:lvl8pPr>
            <a:lvl9pPr marL="3652673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33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>
                <a:solidFill>
                  <a:srgbClr val="000000"/>
                </a:solidFill>
              </a:rPr>
              <a:pPr/>
              <a:t>15.11.2021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8084368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>
                <a:solidFill>
                  <a:srgbClr val="000000"/>
                </a:solidFill>
              </a:rPr>
              <a:pPr/>
              <a:t>15.11.2021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0750699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>
                <a:solidFill>
                  <a:srgbClr val="000000"/>
                </a:solidFill>
              </a:rPr>
              <a:pPr/>
              <a:t>15.11.2021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2414472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14" y="204788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4" y="20479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14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6583" indent="0">
              <a:buNone/>
              <a:defRPr sz="1200"/>
            </a:lvl2pPr>
            <a:lvl3pPr marL="913169" indent="0">
              <a:buNone/>
              <a:defRPr sz="1000"/>
            </a:lvl3pPr>
            <a:lvl4pPr marL="1369754" indent="0">
              <a:buNone/>
              <a:defRPr sz="900"/>
            </a:lvl4pPr>
            <a:lvl5pPr marL="1826337" indent="0">
              <a:buNone/>
              <a:defRPr sz="900"/>
            </a:lvl5pPr>
            <a:lvl6pPr marL="2282922" indent="0">
              <a:buNone/>
              <a:defRPr sz="900"/>
            </a:lvl6pPr>
            <a:lvl7pPr marL="2739506" indent="0">
              <a:buNone/>
              <a:defRPr sz="900"/>
            </a:lvl7pPr>
            <a:lvl8pPr marL="3196084" indent="0">
              <a:buNone/>
              <a:defRPr sz="900"/>
            </a:lvl8pPr>
            <a:lvl9pPr marL="3652673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>
                <a:solidFill>
                  <a:srgbClr val="000000"/>
                </a:solidFill>
              </a:rPr>
              <a:pPr/>
              <a:t>15.11.2021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4560404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6583" indent="0">
              <a:buNone/>
              <a:defRPr sz="2800"/>
            </a:lvl2pPr>
            <a:lvl3pPr marL="913169" indent="0">
              <a:buNone/>
              <a:defRPr sz="2400"/>
            </a:lvl3pPr>
            <a:lvl4pPr marL="1369754" indent="0">
              <a:buNone/>
              <a:defRPr sz="2000"/>
            </a:lvl4pPr>
            <a:lvl5pPr marL="1826337" indent="0">
              <a:buNone/>
              <a:defRPr sz="2000"/>
            </a:lvl5pPr>
            <a:lvl6pPr marL="2282922" indent="0">
              <a:buNone/>
              <a:defRPr sz="2000"/>
            </a:lvl6pPr>
            <a:lvl7pPr marL="2739506" indent="0">
              <a:buNone/>
              <a:defRPr sz="2000"/>
            </a:lvl7pPr>
            <a:lvl8pPr marL="3196084" indent="0">
              <a:buNone/>
              <a:defRPr sz="2000"/>
            </a:lvl8pPr>
            <a:lvl9pPr marL="3652673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6"/>
          </a:xfrm>
        </p:spPr>
        <p:txBody>
          <a:bodyPr/>
          <a:lstStyle>
            <a:lvl1pPr marL="0" indent="0">
              <a:buNone/>
              <a:defRPr sz="1400"/>
            </a:lvl1pPr>
            <a:lvl2pPr marL="456583" indent="0">
              <a:buNone/>
              <a:defRPr sz="1200"/>
            </a:lvl2pPr>
            <a:lvl3pPr marL="913169" indent="0">
              <a:buNone/>
              <a:defRPr sz="1000"/>
            </a:lvl3pPr>
            <a:lvl4pPr marL="1369754" indent="0">
              <a:buNone/>
              <a:defRPr sz="900"/>
            </a:lvl4pPr>
            <a:lvl5pPr marL="1826337" indent="0">
              <a:buNone/>
              <a:defRPr sz="900"/>
            </a:lvl5pPr>
            <a:lvl6pPr marL="2282922" indent="0">
              <a:buNone/>
              <a:defRPr sz="900"/>
            </a:lvl6pPr>
            <a:lvl7pPr marL="2739506" indent="0">
              <a:buNone/>
              <a:defRPr sz="900"/>
            </a:lvl7pPr>
            <a:lvl8pPr marL="3196084" indent="0">
              <a:buNone/>
              <a:defRPr sz="900"/>
            </a:lvl8pPr>
            <a:lvl9pPr marL="3652673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>
                <a:solidFill>
                  <a:srgbClr val="000000"/>
                </a:solidFill>
              </a:rPr>
              <a:pPr/>
              <a:t>15.11.2021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1746194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>
                <a:solidFill>
                  <a:srgbClr val="000000"/>
                </a:solidFill>
              </a:rPr>
              <a:pPr/>
              <a:t>15.11.2021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48221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7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583" indent="0">
              <a:buNone/>
              <a:defRPr sz="2000" b="1"/>
            </a:lvl2pPr>
            <a:lvl3pPr marL="913169" indent="0">
              <a:buNone/>
              <a:defRPr sz="1800" b="1"/>
            </a:lvl3pPr>
            <a:lvl4pPr marL="1369754" indent="0">
              <a:buNone/>
              <a:defRPr sz="1600" b="1"/>
            </a:lvl4pPr>
            <a:lvl5pPr marL="1826337" indent="0">
              <a:buNone/>
              <a:defRPr sz="1600" b="1"/>
            </a:lvl5pPr>
            <a:lvl6pPr marL="2282922" indent="0">
              <a:buNone/>
              <a:defRPr sz="1600" b="1"/>
            </a:lvl6pPr>
            <a:lvl7pPr marL="2739506" indent="0">
              <a:buNone/>
              <a:defRPr sz="1600" b="1"/>
            </a:lvl7pPr>
            <a:lvl8pPr marL="3196084" indent="0">
              <a:buNone/>
              <a:defRPr sz="1600" b="1"/>
            </a:lvl8pPr>
            <a:lvl9pPr marL="3652673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33" y="1151337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583" indent="0">
              <a:buNone/>
              <a:defRPr sz="2000" b="1"/>
            </a:lvl2pPr>
            <a:lvl3pPr marL="913169" indent="0">
              <a:buNone/>
              <a:defRPr sz="1800" b="1"/>
            </a:lvl3pPr>
            <a:lvl4pPr marL="1369754" indent="0">
              <a:buNone/>
              <a:defRPr sz="1600" b="1"/>
            </a:lvl4pPr>
            <a:lvl5pPr marL="1826337" indent="0">
              <a:buNone/>
              <a:defRPr sz="1600" b="1"/>
            </a:lvl5pPr>
            <a:lvl6pPr marL="2282922" indent="0">
              <a:buNone/>
              <a:defRPr sz="1600" b="1"/>
            </a:lvl6pPr>
            <a:lvl7pPr marL="2739506" indent="0">
              <a:buNone/>
              <a:defRPr sz="1600" b="1"/>
            </a:lvl7pPr>
            <a:lvl8pPr marL="3196084" indent="0">
              <a:buNone/>
              <a:defRPr sz="1600" b="1"/>
            </a:lvl8pPr>
            <a:lvl9pPr marL="3652673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33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>
                <a:solidFill>
                  <a:srgbClr val="000000"/>
                </a:solidFill>
              </a:rPr>
              <a:pPr/>
              <a:t>15.11.2021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881917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1" y="205992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92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>
                <a:solidFill>
                  <a:srgbClr val="000000"/>
                </a:solidFill>
              </a:rPr>
              <a:pPr/>
              <a:t>15.11.2021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3657989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200153"/>
            <a:ext cx="8229600" cy="3394472"/>
          </a:xfrm>
        </p:spPr>
        <p:txBody>
          <a:bodyPr/>
          <a:lstStyle/>
          <a:p>
            <a:r>
              <a:rPr lang="ru-RU" smtClean="0"/>
              <a:t>Вставка диаграммы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4683919"/>
            <a:ext cx="2133600" cy="357188"/>
          </a:xfrm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4683919"/>
            <a:ext cx="2895600" cy="357188"/>
          </a:xfrm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4683919"/>
            <a:ext cx="2133600" cy="357188"/>
          </a:xfrm>
        </p:spPr>
        <p:txBody>
          <a:bodyPr/>
          <a:lstStyle>
            <a:lvl1pPr>
              <a:defRPr/>
            </a:lvl1pPr>
          </a:lstStyle>
          <a:p>
            <a:fld id="{F9DD51C4-7ADD-499E-B91A-A9AB35C5B4D9}" type="slidenum">
              <a:rPr lang="ru-RU" smtClean="0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8713357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200153"/>
            <a:ext cx="8229600" cy="3394472"/>
          </a:xfrm>
        </p:spPr>
        <p:txBody>
          <a:bodyPr/>
          <a:lstStyle/>
          <a:p>
            <a:r>
              <a:rPr lang="ru-RU" smtClean="0"/>
              <a:t>Вставка таблицы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4683919"/>
            <a:ext cx="2133600" cy="357188"/>
          </a:xfrm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4683919"/>
            <a:ext cx="2895600" cy="357188"/>
          </a:xfrm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4683919"/>
            <a:ext cx="2133600" cy="357188"/>
          </a:xfrm>
        </p:spPr>
        <p:txBody>
          <a:bodyPr/>
          <a:lstStyle>
            <a:lvl1pPr>
              <a:defRPr/>
            </a:lvl1pPr>
          </a:lstStyle>
          <a:p>
            <a:fld id="{FC8267A6-EB69-4449-8BEE-E3DE78793018}" type="slidenum">
              <a:rPr lang="ru-RU" smtClean="0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3005034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22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2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6583" indent="0" algn="ctr">
              <a:buNone/>
              <a:defRPr/>
            </a:lvl2pPr>
            <a:lvl3pPr marL="913169" indent="0" algn="ctr">
              <a:buNone/>
              <a:defRPr/>
            </a:lvl3pPr>
            <a:lvl4pPr marL="1369754" indent="0" algn="ctr">
              <a:buNone/>
              <a:defRPr/>
            </a:lvl4pPr>
            <a:lvl5pPr marL="1826337" indent="0" algn="ctr">
              <a:buNone/>
              <a:defRPr/>
            </a:lvl5pPr>
            <a:lvl6pPr marL="2282922" indent="0" algn="ctr">
              <a:buNone/>
              <a:defRPr/>
            </a:lvl6pPr>
            <a:lvl7pPr marL="2739506" indent="0" algn="ctr">
              <a:buNone/>
              <a:defRPr/>
            </a:lvl7pPr>
            <a:lvl8pPr marL="3196084" indent="0" algn="ctr">
              <a:buNone/>
              <a:defRPr/>
            </a:lvl8pPr>
            <a:lvl9pPr marL="3652673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>
                <a:solidFill>
                  <a:srgbClr val="000000"/>
                </a:solidFill>
              </a:rPr>
              <a:pPr/>
              <a:t>15.11.2021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7798490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>
                <a:solidFill>
                  <a:srgbClr val="000000"/>
                </a:solidFill>
              </a:rPr>
              <a:pPr/>
              <a:t>15.11.2021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002138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86"/>
            <a:ext cx="7772400" cy="102155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9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6583" indent="0">
              <a:buNone/>
              <a:defRPr sz="1800"/>
            </a:lvl2pPr>
            <a:lvl3pPr marL="913169" indent="0">
              <a:buNone/>
              <a:defRPr sz="1600"/>
            </a:lvl3pPr>
            <a:lvl4pPr marL="1369754" indent="0">
              <a:buNone/>
              <a:defRPr sz="1400"/>
            </a:lvl4pPr>
            <a:lvl5pPr marL="1826337" indent="0">
              <a:buNone/>
              <a:defRPr sz="1400"/>
            </a:lvl5pPr>
            <a:lvl6pPr marL="2282922" indent="0">
              <a:buNone/>
              <a:defRPr sz="1400"/>
            </a:lvl6pPr>
            <a:lvl7pPr marL="2739506" indent="0">
              <a:buNone/>
              <a:defRPr sz="1400"/>
            </a:lvl7pPr>
            <a:lvl8pPr marL="3196084" indent="0">
              <a:buNone/>
              <a:defRPr sz="1400"/>
            </a:lvl8pPr>
            <a:lvl9pPr marL="3652673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>
                <a:solidFill>
                  <a:srgbClr val="000000"/>
                </a:solidFill>
              </a:rPr>
              <a:pPr/>
              <a:t>15.11.2021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6784245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00153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3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>
                <a:solidFill>
                  <a:srgbClr val="000000"/>
                </a:solidFill>
              </a:rPr>
              <a:pPr/>
              <a:t>15.11.2021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2245245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6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583" indent="0">
              <a:buNone/>
              <a:defRPr sz="2000" b="1"/>
            </a:lvl2pPr>
            <a:lvl3pPr marL="913169" indent="0">
              <a:buNone/>
              <a:defRPr sz="1800" b="1"/>
            </a:lvl3pPr>
            <a:lvl4pPr marL="1369754" indent="0">
              <a:buNone/>
              <a:defRPr sz="1600" b="1"/>
            </a:lvl4pPr>
            <a:lvl5pPr marL="1826337" indent="0">
              <a:buNone/>
              <a:defRPr sz="1600" b="1"/>
            </a:lvl5pPr>
            <a:lvl6pPr marL="2282922" indent="0">
              <a:buNone/>
              <a:defRPr sz="1600" b="1"/>
            </a:lvl6pPr>
            <a:lvl7pPr marL="2739506" indent="0">
              <a:buNone/>
              <a:defRPr sz="1600" b="1"/>
            </a:lvl7pPr>
            <a:lvl8pPr marL="3196084" indent="0">
              <a:buNone/>
              <a:defRPr sz="1600" b="1"/>
            </a:lvl8pPr>
            <a:lvl9pPr marL="3652673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7" y="1151336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583" indent="0">
              <a:buNone/>
              <a:defRPr sz="2000" b="1"/>
            </a:lvl2pPr>
            <a:lvl3pPr marL="913169" indent="0">
              <a:buNone/>
              <a:defRPr sz="1800" b="1"/>
            </a:lvl3pPr>
            <a:lvl4pPr marL="1369754" indent="0">
              <a:buNone/>
              <a:defRPr sz="1600" b="1"/>
            </a:lvl4pPr>
            <a:lvl5pPr marL="1826337" indent="0">
              <a:buNone/>
              <a:defRPr sz="1600" b="1"/>
            </a:lvl5pPr>
            <a:lvl6pPr marL="2282922" indent="0">
              <a:buNone/>
              <a:defRPr sz="1600" b="1"/>
            </a:lvl6pPr>
            <a:lvl7pPr marL="2739506" indent="0">
              <a:buNone/>
              <a:defRPr sz="1600" b="1"/>
            </a:lvl7pPr>
            <a:lvl8pPr marL="3196084" indent="0">
              <a:buNone/>
              <a:defRPr sz="1600" b="1"/>
            </a:lvl8pPr>
            <a:lvl9pPr marL="3652673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7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>
                <a:solidFill>
                  <a:srgbClr val="000000"/>
                </a:solidFill>
              </a:rPr>
              <a:pPr/>
              <a:t>15.11.2021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3558949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>
                <a:solidFill>
                  <a:srgbClr val="000000"/>
                </a:solidFill>
              </a:rPr>
              <a:pPr/>
              <a:t>15.11.2021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5103034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>
                <a:solidFill>
                  <a:srgbClr val="000000"/>
                </a:solidFill>
              </a:rPr>
              <a:pPr/>
              <a:t>15.11.2021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03758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>
                <a:solidFill>
                  <a:srgbClr val="000000"/>
                </a:solidFill>
              </a:rPr>
              <a:pPr/>
              <a:t>15.11.2021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022488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4" y="204788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4" y="20479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4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6583" indent="0">
              <a:buNone/>
              <a:defRPr sz="1200"/>
            </a:lvl2pPr>
            <a:lvl3pPr marL="913169" indent="0">
              <a:buNone/>
              <a:defRPr sz="1000"/>
            </a:lvl3pPr>
            <a:lvl4pPr marL="1369754" indent="0">
              <a:buNone/>
              <a:defRPr sz="900"/>
            </a:lvl4pPr>
            <a:lvl5pPr marL="1826337" indent="0">
              <a:buNone/>
              <a:defRPr sz="900"/>
            </a:lvl5pPr>
            <a:lvl6pPr marL="2282922" indent="0">
              <a:buNone/>
              <a:defRPr sz="900"/>
            </a:lvl6pPr>
            <a:lvl7pPr marL="2739506" indent="0">
              <a:buNone/>
              <a:defRPr sz="900"/>
            </a:lvl7pPr>
            <a:lvl8pPr marL="3196084" indent="0">
              <a:buNone/>
              <a:defRPr sz="900"/>
            </a:lvl8pPr>
            <a:lvl9pPr marL="3652673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>
                <a:solidFill>
                  <a:srgbClr val="000000"/>
                </a:solidFill>
              </a:rPr>
              <a:pPr/>
              <a:t>15.11.2021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4719671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6583" indent="0">
              <a:buNone/>
              <a:defRPr sz="2800"/>
            </a:lvl2pPr>
            <a:lvl3pPr marL="913169" indent="0">
              <a:buNone/>
              <a:defRPr sz="2400"/>
            </a:lvl3pPr>
            <a:lvl4pPr marL="1369754" indent="0">
              <a:buNone/>
              <a:defRPr sz="2000"/>
            </a:lvl4pPr>
            <a:lvl5pPr marL="1826337" indent="0">
              <a:buNone/>
              <a:defRPr sz="2000"/>
            </a:lvl5pPr>
            <a:lvl6pPr marL="2282922" indent="0">
              <a:buNone/>
              <a:defRPr sz="2000"/>
            </a:lvl6pPr>
            <a:lvl7pPr marL="2739506" indent="0">
              <a:buNone/>
              <a:defRPr sz="2000"/>
            </a:lvl7pPr>
            <a:lvl8pPr marL="3196084" indent="0">
              <a:buNone/>
              <a:defRPr sz="2000"/>
            </a:lvl8pPr>
            <a:lvl9pPr marL="3652673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6"/>
          </a:xfrm>
        </p:spPr>
        <p:txBody>
          <a:bodyPr/>
          <a:lstStyle>
            <a:lvl1pPr marL="0" indent="0">
              <a:buNone/>
              <a:defRPr sz="1400"/>
            </a:lvl1pPr>
            <a:lvl2pPr marL="456583" indent="0">
              <a:buNone/>
              <a:defRPr sz="1200"/>
            </a:lvl2pPr>
            <a:lvl3pPr marL="913169" indent="0">
              <a:buNone/>
              <a:defRPr sz="1000"/>
            </a:lvl3pPr>
            <a:lvl4pPr marL="1369754" indent="0">
              <a:buNone/>
              <a:defRPr sz="900"/>
            </a:lvl4pPr>
            <a:lvl5pPr marL="1826337" indent="0">
              <a:buNone/>
              <a:defRPr sz="900"/>
            </a:lvl5pPr>
            <a:lvl6pPr marL="2282922" indent="0">
              <a:buNone/>
              <a:defRPr sz="900"/>
            </a:lvl6pPr>
            <a:lvl7pPr marL="2739506" indent="0">
              <a:buNone/>
              <a:defRPr sz="900"/>
            </a:lvl7pPr>
            <a:lvl8pPr marL="3196084" indent="0">
              <a:buNone/>
              <a:defRPr sz="900"/>
            </a:lvl8pPr>
            <a:lvl9pPr marL="3652673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>
                <a:solidFill>
                  <a:srgbClr val="000000"/>
                </a:solidFill>
              </a:rPr>
              <a:pPr/>
              <a:t>15.11.2021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5804682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>
                <a:solidFill>
                  <a:srgbClr val="000000"/>
                </a:solidFill>
              </a:rPr>
              <a:pPr/>
              <a:t>15.11.2021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6955558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1" y="205989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89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>
                <a:solidFill>
                  <a:srgbClr val="000000"/>
                </a:solidFill>
              </a:rPr>
              <a:pPr/>
              <a:t>15.11.2021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8229261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200153"/>
            <a:ext cx="8229600" cy="3394472"/>
          </a:xfrm>
        </p:spPr>
        <p:txBody>
          <a:bodyPr/>
          <a:lstStyle/>
          <a:p>
            <a:r>
              <a:rPr lang="ru-RU" smtClean="0"/>
              <a:t>Вставка диаграммы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4683919"/>
            <a:ext cx="2133600" cy="357188"/>
          </a:xfrm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4683919"/>
            <a:ext cx="2895600" cy="357188"/>
          </a:xfrm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4683919"/>
            <a:ext cx="2133600" cy="357188"/>
          </a:xfrm>
        </p:spPr>
        <p:txBody>
          <a:bodyPr/>
          <a:lstStyle>
            <a:lvl1pPr>
              <a:defRPr/>
            </a:lvl1pPr>
          </a:lstStyle>
          <a:p>
            <a:fld id="{F9DD51C4-7ADD-499E-B91A-A9AB35C5B4D9}" type="slidenum">
              <a:rPr lang="ru-RU" smtClean="0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3753049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200153"/>
            <a:ext cx="8229600" cy="3394472"/>
          </a:xfrm>
        </p:spPr>
        <p:txBody>
          <a:bodyPr/>
          <a:lstStyle/>
          <a:p>
            <a:r>
              <a:rPr lang="ru-RU" smtClean="0"/>
              <a:t>Вставка таблицы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4683919"/>
            <a:ext cx="2133600" cy="357188"/>
          </a:xfrm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4683919"/>
            <a:ext cx="2895600" cy="357188"/>
          </a:xfrm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4683919"/>
            <a:ext cx="2133600" cy="357188"/>
          </a:xfrm>
        </p:spPr>
        <p:txBody>
          <a:bodyPr/>
          <a:lstStyle>
            <a:lvl1pPr>
              <a:defRPr/>
            </a:lvl1pPr>
          </a:lstStyle>
          <a:p>
            <a:fld id="{FC8267A6-EB69-4449-8BEE-E3DE78793018}" type="slidenum">
              <a:rPr lang="ru-RU" smtClean="0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5143173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900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2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6583" indent="0" algn="ctr">
              <a:buNone/>
              <a:defRPr/>
            </a:lvl2pPr>
            <a:lvl3pPr marL="913169" indent="0" algn="ctr">
              <a:buNone/>
              <a:defRPr/>
            </a:lvl3pPr>
            <a:lvl4pPr marL="1369754" indent="0" algn="ctr">
              <a:buNone/>
              <a:defRPr/>
            </a:lvl4pPr>
            <a:lvl5pPr marL="1826337" indent="0" algn="ctr">
              <a:buNone/>
              <a:defRPr/>
            </a:lvl5pPr>
            <a:lvl6pPr marL="2282922" indent="0" algn="ctr">
              <a:buNone/>
              <a:defRPr/>
            </a:lvl6pPr>
            <a:lvl7pPr marL="2739506" indent="0" algn="ctr">
              <a:buNone/>
              <a:defRPr/>
            </a:lvl7pPr>
            <a:lvl8pPr marL="3196084" indent="0" algn="ctr">
              <a:buNone/>
              <a:defRPr/>
            </a:lvl8pPr>
            <a:lvl9pPr marL="3652673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>
                <a:solidFill>
                  <a:srgbClr val="000000"/>
                </a:solidFill>
              </a:rPr>
              <a:pPr/>
              <a:t>15.11.2021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7468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>
                <a:solidFill>
                  <a:srgbClr val="000000"/>
                </a:solidFill>
              </a:rPr>
              <a:pPr/>
              <a:t>15.11.2021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1872757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264"/>
            <a:ext cx="7772400" cy="102155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9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6583" indent="0">
              <a:buNone/>
              <a:defRPr sz="1800"/>
            </a:lvl2pPr>
            <a:lvl3pPr marL="913169" indent="0">
              <a:buNone/>
              <a:defRPr sz="1600"/>
            </a:lvl3pPr>
            <a:lvl4pPr marL="1369754" indent="0">
              <a:buNone/>
              <a:defRPr sz="1400"/>
            </a:lvl4pPr>
            <a:lvl5pPr marL="1826337" indent="0">
              <a:buNone/>
              <a:defRPr sz="1400"/>
            </a:lvl5pPr>
            <a:lvl6pPr marL="2282922" indent="0">
              <a:buNone/>
              <a:defRPr sz="1400"/>
            </a:lvl6pPr>
            <a:lvl7pPr marL="2739506" indent="0">
              <a:buNone/>
              <a:defRPr sz="1400"/>
            </a:lvl7pPr>
            <a:lvl8pPr marL="3196084" indent="0">
              <a:buNone/>
              <a:defRPr sz="1400"/>
            </a:lvl8pPr>
            <a:lvl9pPr marL="3652673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>
                <a:solidFill>
                  <a:srgbClr val="000000"/>
                </a:solidFill>
              </a:rPr>
              <a:pPr/>
              <a:t>15.11.2021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7991969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00153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3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>
                <a:solidFill>
                  <a:srgbClr val="000000"/>
                </a:solidFill>
              </a:rPr>
              <a:pPr/>
              <a:t>15.11.2021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40361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>
                <a:solidFill>
                  <a:srgbClr val="000000"/>
                </a:solidFill>
              </a:rPr>
              <a:pPr/>
              <a:t>15.11.2021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7892270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6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583" indent="0">
              <a:buNone/>
              <a:defRPr sz="2000" b="1"/>
            </a:lvl2pPr>
            <a:lvl3pPr marL="913169" indent="0">
              <a:buNone/>
              <a:defRPr sz="1800" b="1"/>
            </a:lvl3pPr>
            <a:lvl4pPr marL="1369754" indent="0">
              <a:buNone/>
              <a:defRPr sz="1600" b="1"/>
            </a:lvl4pPr>
            <a:lvl5pPr marL="1826337" indent="0">
              <a:buNone/>
              <a:defRPr sz="1600" b="1"/>
            </a:lvl5pPr>
            <a:lvl6pPr marL="2282922" indent="0">
              <a:buNone/>
              <a:defRPr sz="1600" b="1"/>
            </a:lvl6pPr>
            <a:lvl7pPr marL="2739506" indent="0">
              <a:buNone/>
              <a:defRPr sz="1600" b="1"/>
            </a:lvl7pPr>
            <a:lvl8pPr marL="3196084" indent="0">
              <a:buNone/>
              <a:defRPr sz="1600" b="1"/>
            </a:lvl8pPr>
            <a:lvl9pPr marL="3652673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33" y="1151336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583" indent="0">
              <a:buNone/>
              <a:defRPr sz="2000" b="1"/>
            </a:lvl2pPr>
            <a:lvl3pPr marL="913169" indent="0">
              <a:buNone/>
              <a:defRPr sz="1800" b="1"/>
            </a:lvl3pPr>
            <a:lvl4pPr marL="1369754" indent="0">
              <a:buNone/>
              <a:defRPr sz="1600" b="1"/>
            </a:lvl4pPr>
            <a:lvl5pPr marL="1826337" indent="0">
              <a:buNone/>
              <a:defRPr sz="1600" b="1"/>
            </a:lvl5pPr>
            <a:lvl6pPr marL="2282922" indent="0">
              <a:buNone/>
              <a:defRPr sz="1600" b="1"/>
            </a:lvl6pPr>
            <a:lvl7pPr marL="2739506" indent="0">
              <a:buNone/>
              <a:defRPr sz="1600" b="1"/>
            </a:lvl7pPr>
            <a:lvl8pPr marL="3196084" indent="0">
              <a:buNone/>
              <a:defRPr sz="1600" b="1"/>
            </a:lvl8pPr>
            <a:lvl9pPr marL="3652673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33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>
                <a:solidFill>
                  <a:srgbClr val="000000"/>
                </a:solidFill>
              </a:rPr>
              <a:pPr/>
              <a:t>15.11.2021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4411462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>
                <a:solidFill>
                  <a:srgbClr val="000000"/>
                </a:solidFill>
              </a:rPr>
              <a:pPr/>
              <a:t>15.11.2021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2314918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>
                <a:solidFill>
                  <a:srgbClr val="000000"/>
                </a:solidFill>
              </a:rPr>
              <a:pPr/>
              <a:t>15.11.2021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3689142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19" y="204788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4" y="20479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19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6583" indent="0">
              <a:buNone/>
              <a:defRPr sz="1200"/>
            </a:lvl2pPr>
            <a:lvl3pPr marL="913169" indent="0">
              <a:buNone/>
              <a:defRPr sz="1000"/>
            </a:lvl3pPr>
            <a:lvl4pPr marL="1369754" indent="0">
              <a:buNone/>
              <a:defRPr sz="900"/>
            </a:lvl4pPr>
            <a:lvl5pPr marL="1826337" indent="0">
              <a:buNone/>
              <a:defRPr sz="900"/>
            </a:lvl5pPr>
            <a:lvl6pPr marL="2282922" indent="0">
              <a:buNone/>
              <a:defRPr sz="900"/>
            </a:lvl6pPr>
            <a:lvl7pPr marL="2739506" indent="0">
              <a:buNone/>
              <a:defRPr sz="900"/>
            </a:lvl7pPr>
            <a:lvl8pPr marL="3196084" indent="0">
              <a:buNone/>
              <a:defRPr sz="900"/>
            </a:lvl8pPr>
            <a:lvl9pPr marL="3652673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>
                <a:solidFill>
                  <a:srgbClr val="000000"/>
                </a:solidFill>
              </a:rPr>
              <a:pPr/>
              <a:t>15.11.2021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8720867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6583" indent="0">
              <a:buNone/>
              <a:defRPr sz="2800"/>
            </a:lvl2pPr>
            <a:lvl3pPr marL="913169" indent="0">
              <a:buNone/>
              <a:defRPr sz="2400"/>
            </a:lvl3pPr>
            <a:lvl4pPr marL="1369754" indent="0">
              <a:buNone/>
              <a:defRPr sz="2000"/>
            </a:lvl4pPr>
            <a:lvl5pPr marL="1826337" indent="0">
              <a:buNone/>
              <a:defRPr sz="2000"/>
            </a:lvl5pPr>
            <a:lvl6pPr marL="2282922" indent="0">
              <a:buNone/>
              <a:defRPr sz="2000"/>
            </a:lvl6pPr>
            <a:lvl7pPr marL="2739506" indent="0">
              <a:buNone/>
              <a:defRPr sz="2000"/>
            </a:lvl7pPr>
            <a:lvl8pPr marL="3196084" indent="0">
              <a:buNone/>
              <a:defRPr sz="2000"/>
            </a:lvl8pPr>
            <a:lvl9pPr marL="3652673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6"/>
          </a:xfrm>
        </p:spPr>
        <p:txBody>
          <a:bodyPr/>
          <a:lstStyle>
            <a:lvl1pPr marL="0" indent="0">
              <a:buNone/>
              <a:defRPr sz="1400"/>
            </a:lvl1pPr>
            <a:lvl2pPr marL="456583" indent="0">
              <a:buNone/>
              <a:defRPr sz="1200"/>
            </a:lvl2pPr>
            <a:lvl3pPr marL="913169" indent="0">
              <a:buNone/>
              <a:defRPr sz="1000"/>
            </a:lvl3pPr>
            <a:lvl4pPr marL="1369754" indent="0">
              <a:buNone/>
              <a:defRPr sz="900"/>
            </a:lvl4pPr>
            <a:lvl5pPr marL="1826337" indent="0">
              <a:buNone/>
              <a:defRPr sz="900"/>
            </a:lvl5pPr>
            <a:lvl6pPr marL="2282922" indent="0">
              <a:buNone/>
              <a:defRPr sz="900"/>
            </a:lvl6pPr>
            <a:lvl7pPr marL="2739506" indent="0">
              <a:buNone/>
              <a:defRPr sz="900"/>
            </a:lvl7pPr>
            <a:lvl8pPr marL="3196084" indent="0">
              <a:buNone/>
              <a:defRPr sz="900"/>
            </a:lvl8pPr>
            <a:lvl9pPr marL="3652673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>
                <a:solidFill>
                  <a:srgbClr val="000000"/>
                </a:solidFill>
              </a:rPr>
              <a:pPr/>
              <a:t>15.11.2021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5840658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>
                <a:solidFill>
                  <a:srgbClr val="000000"/>
                </a:solidFill>
              </a:rPr>
              <a:pPr/>
              <a:t>15.11.2021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5889767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1" y="205992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92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>
                <a:solidFill>
                  <a:srgbClr val="000000"/>
                </a:solidFill>
              </a:rPr>
              <a:pPr/>
              <a:t>15.11.2021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1471381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200153"/>
            <a:ext cx="8229600" cy="3394472"/>
          </a:xfrm>
        </p:spPr>
        <p:txBody>
          <a:bodyPr/>
          <a:lstStyle/>
          <a:p>
            <a:r>
              <a:rPr lang="ru-RU" smtClean="0"/>
              <a:t>Вставка диаграммы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4683919"/>
            <a:ext cx="2133600" cy="357188"/>
          </a:xfrm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4683919"/>
            <a:ext cx="2895600" cy="357188"/>
          </a:xfrm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4683919"/>
            <a:ext cx="2133600" cy="357188"/>
          </a:xfrm>
        </p:spPr>
        <p:txBody>
          <a:bodyPr/>
          <a:lstStyle>
            <a:lvl1pPr>
              <a:defRPr/>
            </a:lvl1pPr>
          </a:lstStyle>
          <a:p>
            <a:fld id="{F9DD51C4-7ADD-499E-B91A-A9AB35C5B4D9}" type="slidenum">
              <a:rPr lang="ru-RU" smtClean="0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1671706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200153"/>
            <a:ext cx="8229600" cy="3394472"/>
          </a:xfrm>
        </p:spPr>
        <p:txBody>
          <a:bodyPr/>
          <a:lstStyle/>
          <a:p>
            <a:r>
              <a:rPr lang="ru-RU" smtClean="0"/>
              <a:t>Вставка таблицы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4683919"/>
            <a:ext cx="2133600" cy="357188"/>
          </a:xfrm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4683919"/>
            <a:ext cx="2895600" cy="357188"/>
          </a:xfrm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4683919"/>
            <a:ext cx="2133600" cy="357188"/>
          </a:xfrm>
        </p:spPr>
        <p:txBody>
          <a:bodyPr/>
          <a:lstStyle>
            <a:lvl1pPr>
              <a:defRPr/>
            </a:lvl1pPr>
          </a:lstStyle>
          <a:p>
            <a:fld id="{FC8267A6-EB69-4449-8BEE-E3DE78793018}" type="slidenum">
              <a:rPr lang="ru-RU" smtClean="0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63345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19" y="204788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4" y="20479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19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6583" indent="0">
              <a:buNone/>
              <a:defRPr sz="1200"/>
            </a:lvl2pPr>
            <a:lvl3pPr marL="913169" indent="0">
              <a:buNone/>
              <a:defRPr sz="1000"/>
            </a:lvl3pPr>
            <a:lvl4pPr marL="1369754" indent="0">
              <a:buNone/>
              <a:defRPr sz="900"/>
            </a:lvl4pPr>
            <a:lvl5pPr marL="1826337" indent="0">
              <a:buNone/>
              <a:defRPr sz="900"/>
            </a:lvl5pPr>
            <a:lvl6pPr marL="2282922" indent="0">
              <a:buNone/>
              <a:defRPr sz="900"/>
            </a:lvl6pPr>
            <a:lvl7pPr marL="2739506" indent="0">
              <a:buNone/>
              <a:defRPr sz="900"/>
            </a:lvl7pPr>
            <a:lvl8pPr marL="3196084" indent="0">
              <a:buNone/>
              <a:defRPr sz="900"/>
            </a:lvl8pPr>
            <a:lvl9pPr marL="3652673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>
                <a:solidFill>
                  <a:srgbClr val="000000"/>
                </a:solidFill>
              </a:rPr>
              <a:pPr/>
              <a:t>15.11.2021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52409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6583" indent="0">
              <a:buNone/>
              <a:defRPr sz="2800"/>
            </a:lvl2pPr>
            <a:lvl3pPr marL="913169" indent="0">
              <a:buNone/>
              <a:defRPr sz="2400"/>
            </a:lvl3pPr>
            <a:lvl4pPr marL="1369754" indent="0">
              <a:buNone/>
              <a:defRPr sz="2000"/>
            </a:lvl4pPr>
            <a:lvl5pPr marL="1826337" indent="0">
              <a:buNone/>
              <a:defRPr sz="2000"/>
            </a:lvl5pPr>
            <a:lvl6pPr marL="2282922" indent="0">
              <a:buNone/>
              <a:defRPr sz="2000"/>
            </a:lvl6pPr>
            <a:lvl7pPr marL="2739506" indent="0">
              <a:buNone/>
              <a:defRPr sz="2000"/>
            </a:lvl7pPr>
            <a:lvl8pPr marL="3196084" indent="0">
              <a:buNone/>
              <a:defRPr sz="2000"/>
            </a:lvl8pPr>
            <a:lvl9pPr marL="3652673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5"/>
            <a:ext cx="5486400" cy="603646"/>
          </a:xfrm>
        </p:spPr>
        <p:txBody>
          <a:bodyPr/>
          <a:lstStyle>
            <a:lvl1pPr marL="0" indent="0">
              <a:buNone/>
              <a:defRPr sz="1400"/>
            </a:lvl1pPr>
            <a:lvl2pPr marL="456583" indent="0">
              <a:buNone/>
              <a:defRPr sz="1200"/>
            </a:lvl2pPr>
            <a:lvl3pPr marL="913169" indent="0">
              <a:buNone/>
              <a:defRPr sz="1000"/>
            </a:lvl3pPr>
            <a:lvl4pPr marL="1369754" indent="0">
              <a:buNone/>
              <a:defRPr sz="900"/>
            </a:lvl4pPr>
            <a:lvl5pPr marL="1826337" indent="0">
              <a:buNone/>
              <a:defRPr sz="900"/>
            </a:lvl5pPr>
            <a:lvl6pPr marL="2282922" indent="0">
              <a:buNone/>
              <a:defRPr sz="900"/>
            </a:lvl6pPr>
            <a:lvl7pPr marL="2739506" indent="0">
              <a:buNone/>
              <a:defRPr sz="900"/>
            </a:lvl7pPr>
            <a:lvl8pPr marL="3196084" indent="0">
              <a:buNone/>
              <a:defRPr sz="900"/>
            </a:lvl8pPr>
            <a:lvl9pPr marL="3652673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>
                <a:solidFill>
                  <a:srgbClr val="000000"/>
                </a:solidFill>
              </a:rPr>
              <a:pPr/>
              <a:t>15.11.2021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50345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13" Type="http://schemas.openxmlformats.org/officeDocument/2006/relationships/slideLayout" Target="../slideLayouts/slideLayout39.xml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12" Type="http://schemas.openxmlformats.org/officeDocument/2006/relationships/slideLayout" Target="../slideLayouts/slideLayout38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Relationship Id="rId1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7.xml"/><Relationship Id="rId13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2.xml"/><Relationship Id="rId7" Type="http://schemas.openxmlformats.org/officeDocument/2006/relationships/slideLayout" Target="../slideLayouts/slideLayout46.xml"/><Relationship Id="rId12" Type="http://schemas.openxmlformats.org/officeDocument/2006/relationships/slideLayout" Target="../slideLayouts/slideLayout51.xml"/><Relationship Id="rId2" Type="http://schemas.openxmlformats.org/officeDocument/2006/relationships/slideLayout" Target="../slideLayouts/slideLayout41.xml"/><Relationship Id="rId1" Type="http://schemas.openxmlformats.org/officeDocument/2006/relationships/slideLayout" Target="../slideLayouts/slideLayout40.xml"/><Relationship Id="rId6" Type="http://schemas.openxmlformats.org/officeDocument/2006/relationships/slideLayout" Target="../slideLayouts/slideLayout45.xml"/><Relationship Id="rId11" Type="http://schemas.openxmlformats.org/officeDocument/2006/relationships/slideLayout" Target="../slideLayouts/slideLayout50.xml"/><Relationship Id="rId5" Type="http://schemas.openxmlformats.org/officeDocument/2006/relationships/slideLayout" Target="../slideLayouts/slideLayout44.xml"/><Relationship Id="rId10" Type="http://schemas.openxmlformats.org/officeDocument/2006/relationships/slideLayout" Target="../slideLayouts/slideLayout49.xml"/><Relationship Id="rId4" Type="http://schemas.openxmlformats.org/officeDocument/2006/relationships/slideLayout" Target="../slideLayouts/slideLayout43.xml"/><Relationship Id="rId9" Type="http://schemas.openxmlformats.org/officeDocument/2006/relationships/slideLayout" Target="../slideLayouts/slideLayout48.xml"/><Relationship Id="rId14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0.xml"/><Relationship Id="rId13" Type="http://schemas.openxmlformats.org/officeDocument/2006/relationships/slideLayout" Target="../slideLayouts/slideLayout65.xml"/><Relationship Id="rId3" Type="http://schemas.openxmlformats.org/officeDocument/2006/relationships/slideLayout" Target="../slideLayouts/slideLayout55.xml"/><Relationship Id="rId7" Type="http://schemas.openxmlformats.org/officeDocument/2006/relationships/slideLayout" Target="../slideLayouts/slideLayout59.xml"/><Relationship Id="rId12" Type="http://schemas.openxmlformats.org/officeDocument/2006/relationships/slideLayout" Target="../slideLayouts/slideLayout64.xml"/><Relationship Id="rId2" Type="http://schemas.openxmlformats.org/officeDocument/2006/relationships/slideLayout" Target="../slideLayouts/slideLayout54.xml"/><Relationship Id="rId1" Type="http://schemas.openxmlformats.org/officeDocument/2006/relationships/slideLayout" Target="../slideLayouts/slideLayout53.xml"/><Relationship Id="rId6" Type="http://schemas.openxmlformats.org/officeDocument/2006/relationships/slideLayout" Target="../slideLayouts/slideLayout58.xml"/><Relationship Id="rId11" Type="http://schemas.openxmlformats.org/officeDocument/2006/relationships/slideLayout" Target="../slideLayouts/slideLayout63.xml"/><Relationship Id="rId5" Type="http://schemas.openxmlformats.org/officeDocument/2006/relationships/slideLayout" Target="../slideLayouts/slideLayout57.xml"/><Relationship Id="rId10" Type="http://schemas.openxmlformats.org/officeDocument/2006/relationships/slideLayout" Target="../slideLayouts/slideLayout62.xml"/><Relationship Id="rId4" Type="http://schemas.openxmlformats.org/officeDocument/2006/relationships/slideLayout" Target="../slideLayouts/slideLayout56.xml"/><Relationship Id="rId9" Type="http://schemas.openxmlformats.org/officeDocument/2006/relationships/slideLayout" Target="../slideLayouts/slideLayout61.xml"/><Relationship Id="rId14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3.xml"/><Relationship Id="rId13" Type="http://schemas.openxmlformats.org/officeDocument/2006/relationships/slideLayout" Target="../slideLayouts/slideLayout78.xml"/><Relationship Id="rId3" Type="http://schemas.openxmlformats.org/officeDocument/2006/relationships/slideLayout" Target="../slideLayouts/slideLayout68.xml"/><Relationship Id="rId7" Type="http://schemas.openxmlformats.org/officeDocument/2006/relationships/slideLayout" Target="../slideLayouts/slideLayout72.xml"/><Relationship Id="rId12" Type="http://schemas.openxmlformats.org/officeDocument/2006/relationships/slideLayout" Target="../slideLayouts/slideLayout77.xml"/><Relationship Id="rId2" Type="http://schemas.openxmlformats.org/officeDocument/2006/relationships/slideLayout" Target="../slideLayouts/slideLayout67.xml"/><Relationship Id="rId1" Type="http://schemas.openxmlformats.org/officeDocument/2006/relationships/slideLayout" Target="../slideLayouts/slideLayout66.xml"/><Relationship Id="rId6" Type="http://schemas.openxmlformats.org/officeDocument/2006/relationships/slideLayout" Target="../slideLayouts/slideLayout71.xml"/><Relationship Id="rId11" Type="http://schemas.openxmlformats.org/officeDocument/2006/relationships/slideLayout" Target="../slideLayouts/slideLayout76.xml"/><Relationship Id="rId5" Type="http://schemas.openxmlformats.org/officeDocument/2006/relationships/slideLayout" Target="../slideLayouts/slideLayout70.xml"/><Relationship Id="rId10" Type="http://schemas.openxmlformats.org/officeDocument/2006/relationships/slideLayout" Target="../slideLayouts/slideLayout75.xml"/><Relationship Id="rId4" Type="http://schemas.openxmlformats.org/officeDocument/2006/relationships/slideLayout" Target="../slideLayouts/slideLayout69.xml"/><Relationship Id="rId9" Type="http://schemas.openxmlformats.org/officeDocument/2006/relationships/slideLayout" Target="../slideLayouts/slideLayout74.xml"/><Relationship Id="rId14" Type="http://schemas.openxmlformats.org/officeDocument/2006/relationships/theme" Target="../theme/theme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05978"/>
            <a:ext cx="82296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11" tIns="45658" rIns="91311" bIns="4565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00154"/>
            <a:ext cx="8229600" cy="3394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11" tIns="45658" rIns="91311" bIns="4565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9011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683919"/>
            <a:ext cx="21336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11" tIns="45658" rIns="91311" bIns="45658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defTabSz="913169"/>
            <a:fld id="{5B106E36-FD25-4E2D-B0AA-010F637433A0}" type="datetimeFigureOut">
              <a:rPr lang="ru-RU" smtClean="0">
                <a:solidFill>
                  <a:srgbClr val="000000"/>
                </a:solidFill>
              </a:rPr>
              <a:pPr defTabSz="913169"/>
              <a:t>15.11.2021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9011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3919"/>
            <a:ext cx="28956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11" tIns="45658" rIns="91311" bIns="45658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defTabSz="913169"/>
            <a:endParaRPr lang="ru-RU">
              <a:solidFill>
                <a:srgbClr val="000000"/>
              </a:solidFill>
            </a:endParaRPr>
          </a:p>
        </p:txBody>
      </p:sp>
      <p:sp>
        <p:nvSpPr>
          <p:cNvPr id="9011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3919"/>
            <a:ext cx="21336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11" tIns="45658" rIns="91311" bIns="45658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defTabSz="913169"/>
            <a:fld id="{725C68B6-61C2-468F-89AB-4B9F7531AA68}" type="slidenum">
              <a:rPr lang="ru-RU" smtClean="0">
                <a:solidFill>
                  <a:srgbClr val="000000"/>
                </a:solidFill>
              </a:rPr>
              <a:pPr defTabSz="913169"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90418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6583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3169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69754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6337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438" indent="-342438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1949" indent="-285365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1463" indent="-228293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598044" indent="-228293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4630" indent="-228293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1214" indent="-228293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67798" indent="-228293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4383" indent="-228293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0966" indent="-228293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31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583" algn="l" defTabSz="9131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3169" algn="l" defTabSz="9131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9754" algn="l" defTabSz="9131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6337" algn="l" defTabSz="9131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2922" algn="l" defTabSz="9131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39506" algn="l" defTabSz="9131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6084" algn="l" defTabSz="9131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2673" algn="l" defTabSz="9131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05978"/>
            <a:ext cx="82296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11" tIns="45658" rIns="91311" bIns="4565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00153"/>
            <a:ext cx="8229600" cy="3394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11" tIns="45658" rIns="91311" bIns="4565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9011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683919"/>
            <a:ext cx="21336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11" tIns="45658" rIns="91311" bIns="45658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defTabSz="913169"/>
            <a:fld id="{5B106E36-FD25-4E2D-B0AA-010F637433A0}" type="datetimeFigureOut">
              <a:rPr lang="ru-RU" smtClean="0">
                <a:solidFill>
                  <a:srgbClr val="000000"/>
                </a:solidFill>
              </a:rPr>
              <a:pPr defTabSz="913169"/>
              <a:t>15.11.2021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9011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3919"/>
            <a:ext cx="28956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11" tIns="45658" rIns="91311" bIns="45658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defTabSz="913169"/>
            <a:endParaRPr lang="ru-RU">
              <a:solidFill>
                <a:srgbClr val="000000"/>
              </a:solidFill>
            </a:endParaRPr>
          </a:p>
        </p:txBody>
      </p:sp>
      <p:sp>
        <p:nvSpPr>
          <p:cNvPr id="9011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3919"/>
            <a:ext cx="21336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11" tIns="45658" rIns="91311" bIns="45658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defTabSz="913169"/>
            <a:fld id="{725C68B6-61C2-468F-89AB-4B9F7531AA68}" type="slidenum">
              <a:rPr lang="ru-RU" smtClean="0">
                <a:solidFill>
                  <a:srgbClr val="000000"/>
                </a:solidFill>
              </a:rPr>
              <a:pPr defTabSz="913169"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30570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  <p:sldLayoutId id="2147483687" r:id="rId13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6583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3169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69754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6337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438" indent="-342438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1949" indent="-285365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1463" indent="-228293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598044" indent="-228293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4630" indent="-228293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1214" indent="-228293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67798" indent="-228293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4383" indent="-228293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0966" indent="-228293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31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583" algn="l" defTabSz="9131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3169" algn="l" defTabSz="9131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9754" algn="l" defTabSz="9131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6337" algn="l" defTabSz="9131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2922" algn="l" defTabSz="9131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39506" algn="l" defTabSz="9131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6084" algn="l" defTabSz="9131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2673" algn="l" defTabSz="9131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05978"/>
            <a:ext cx="82296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11" tIns="45658" rIns="91311" bIns="4565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00153"/>
            <a:ext cx="8229600" cy="3394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11" tIns="45658" rIns="91311" bIns="4565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9011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683919"/>
            <a:ext cx="21336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11" tIns="45658" rIns="91311" bIns="45658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defTabSz="913169"/>
            <a:fld id="{5B106E36-FD25-4E2D-B0AA-010F637433A0}" type="datetimeFigureOut">
              <a:rPr lang="ru-RU" smtClean="0">
                <a:solidFill>
                  <a:srgbClr val="000000"/>
                </a:solidFill>
              </a:rPr>
              <a:pPr defTabSz="913169"/>
              <a:t>15.11.2021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9011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3919"/>
            <a:ext cx="28956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11" tIns="45658" rIns="91311" bIns="45658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defTabSz="913169"/>
            <a:endParaRPr lang="ru-RU">
              <a:solidFill>
                <a:srgbClr val="000000"/>
              </a:solidFill>
            </a:endParaRPr>
          </a:p>
        </p:txBody>
      </p:sp>
      <p:sp>
        <p:nvSpPr>
          <p:cNvPr id="9011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3919"/>
            <a:ext cx="21336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11" tIns="45658" rIns="91311" bIns="45658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defTabSz="913169"/>
            <a:fld id="{725C68B6-61C2-468F-89AB-4B9F7531AA68}" type="slidenum">
              <a:rPr lang="ru-RU" smtClean="0">
                <a:solidFill>
                  <a:srgbClr val="000000"/>
                </a:solidFill>
              </a:rPr>
              <a:pPr defTabSz="913169"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1758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  <p:sldLayoutId id="2147483700" r:id="rId12"/>
    <p:sldLayoutId id="2147483701" r:id="rId13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6583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3169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69754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6337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438" indent="-342438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1949" indent="-285365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1463" indent="-228293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598044" indent="-228293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4630" indent="-228293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1214" indent="-228293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67798" indent="-228293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4383" indent="-228293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0966" indent="-228293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31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583" algn="l" defTabSz="9131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3169" algn="l" defTabSz="9131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9754" algn="l" defTabSz="9131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6337" algn="l" defTabSz="9131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2922" algn="l" defTabSz="9131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39506" algn="l" defTabSz="9131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6084" algn="l" defTabSz="9131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2673" algn="l" defTabSz="9131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05979"/>
            <a:ext cx="82296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11" tIns="45658" rIns="91311" bIns="4565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00153"/>
            <a:ext cx="8229600" cy="3394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11" tIns="45658" rIns="91311" bIns="4565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9011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683919"/>
            <a:ext cx="21336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11" tIns="45658" rIns="91311" bIns="45658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defTabSz="913169"/>
            <a:fld id="{5B106E36-FD25-4E2D-B0AA-010F637433A0}" type="datetimeFigureOut">
              <a:rPr lang="ru-RU" smtClean="0">
                <a:solidFill>
                  <a:srgbClr val="000000"/>
                </a:solidFill>
              </a:rPr>
              <a:pPr defTabSz="913169"/>
              <a:t>15.11.2021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9011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3919"/>
            <a:ext cx="28956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11" tIns="45658" rIns="91311" bIns="45658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defTabSz="913169"/>
            <a:endParaRPr lang="ru-RU">
              <a:solidFill>
                <a:srgbClr val="000000"/>
              </a:solidFill>
            </a:endParaRPr>
          </a:p>
        </p:txBody>
      </p:sp>
      <p:sp>
        <p:nvSpPr>
          <p:cNvPr id="9011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3919"/>
            <a:ext cx="21336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11" tIns="45658" rIns="91311" bIns="45658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defTabSz="913169"/>
            <a:fld id="{725C68B6-61C2-468F-89AB-4B9F7531AA68}" type="slidenum">
              <a:rPr lang="ru-RU" smtClean="0">
                <a:solidFill>
                  <a:srgbClr val="000000"/>
                </a:solidFill>
              </a:rPr>
              <a:pPr defTabSz="913169"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26453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  <p:sldLayoutId id="2147483714" r:id="rId12"/>
    <p:sldLayoutId id="2147483715" r:id="rId13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6583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3169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69754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6337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438" indent="-342438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1949" indent="-285365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1463" indent="-228293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598044" indent="-228293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4630" indent="-228293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1214" indent="-228293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67798" indent="-228293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4383" indent="-228293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0966" indent="-228293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31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583" algn="l" defTabSz="9131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3169" algn="l" defTabSz="9131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9754" algn="l" defTabSz="9131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6337" algn="l" defTabSz="9131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2922" algn="l" defTabSz="9131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39506" algn="l" defTabSz="9131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6084" algn="l" defTabSz="9131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2673" algn="l" defTabSz="9131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05979"/>
            <a:ext cx="82296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11" tIns="45658" rIns="91311" bIns="4565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00153"/>
            <a:ext cx="8229600" cy="3394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11" tIns="45658" rIns="91311" bIns="4565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9011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683919"/>
            <a:ext cx="21336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11" tIns="45658" rIns="91311" bIns="45658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defTabSz="913169"/>
            <a:fld id="{5B106E36-FD25-4E2D-B0AA-010F637433A0}" type="datetimeFigureOut">
              <a:rPr lang="ru-RU" smtClean="0">
                <a:solidFill>
                  <a:srgbClr val="000000"/>
                </a:solidFill>
              </a:rPr>
              <a:pPr defTabSz="913169"/>
              <a:t>15.11.2021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9011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3919"/>
            <a:ext cx="28956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11" tIns="45658" rIns="91311" bIns="45658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defTabSz="913169"/>
            <a:endParaRPr lang="ru-RU">
              <a:solidFill>
                <a:srgbClr val="000000"/>
              </a:solidFill>
            </a:endParaRPr>
          </a:p>
        </p:txBody>
      </p:sp>
      <p:sp>
        <p:nvSpPr>
          <p:cNvPr id="9011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3919"/>
            <a:ext cx="21336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11" tIns="45658" rIns="91311" bIns="45658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defTabSz="913169"/>
            <a:fld id="{725C68B6-61C2-468F-89AB-4B9F7531AA68}" type="slidenum">
              <a:rPr lang="ru-RU" smtClean="0">
                <a:solidFill>
                  <a:srgbClr val="000000"/>
                </a:solidFill>
              </a:rPr>
              <a:pPr defTabSz="913169"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13222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5" r:id="rId9"/>
    <p:sldLayoutId id="2147483726" r:id="rId10"/>
    <p:sldLayoutId id="2147483727" r:id="rId11"/>
    <p:sldLayoutId id="2147483728" r:id="rId12"/>
    <p:sldLayoutId id="2147483729" r:id="rId13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6583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3169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69754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6337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438" indent="-342438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1949" indent="-285365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1463" indent="-228293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598044" indent="-228293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4630" indent="-228293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1214" indent="-228293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67798" indent="-228293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4383" indent="-228293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0966" indent="-228293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31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583" algn="l" defTabSz="9131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3169" algn="l" defTabSz="9131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9754" algn="l" defTabSz="9131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6337" algn="l" defTabSz="9131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2922" algn="l" defTabSz="9131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39506" algn="l" defTabSz="9131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6084" algn="l" defTabSz="9131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2673" algn="l" defTabSz="9131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05978"/>
            <a:ext cx="82296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11" tIns="45658" rIns="91311" bIns="4565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00153"/>
            <a:ext cx="8229600" cy="3394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11" tIns="45658" rIns="91311" bIns="4565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9011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683919"/>
            <a:ext cx="21336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11" tIns="45658" rIns="91311" bIns="45658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defTabSz="913169"/>
            <a:fld id="{5B106E36-FD25-4E2D-B0AA-010F637433A0}" type="datetimeFigureOut">
              <a:rPr lang="ru-RU" smtClean="0">
                <a:solidFill>
                  <a:srgbClr val="000000"/>
                </a:solidFill>
              </a:rPr>
              <a:pPr defTabSz="913169"/>
              <a:t>15.11.2021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9011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3919"/>
            <a:ext cx="28956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11" tIns="45658" rIns="91311" bIns="45658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defTabSz="913169"/>
            <a:endParaRPr lang="ru-RU">
              <a:solidFill>
                <a:srgbClr val="000000"/>
              </a:solidFill>
            </a:endParaRPr>
          </a:p>
        </p:txBody>
      </p:sp>
      <p:sp>
        <p:nvSpPr>
          <p:cNvPr id="9011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3919"/>
            <a:ext cx="21336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11" tIns="45658" rIns="91311" bIns="45658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defTabSz="913169"/>
            <a:fld id="{725C68B6-61C2-468F-89AB-4B9F7531AA68}" type="slidenum">
              <a:rPr lang="ru-RU" smtClean="0">
                <a:solidFill>
                  <a:srgbClr val="000000"/>
                </a:solidFill>
              </a:rPr>
              <a:pPr defTabSz="913169"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3599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  <p:sldLayoutId id="2147483735" r:id="rId5"/>
    <p:sldLayoutId id="2147483736" r:id="rId6"/>
    <p:sldLayoutId id="2147483737" r:id="rId7"/>
    <p:sldLayoutId id="2147483738" r:id="rId8"/>
    <p:sldLayoutId id="2147483739" r:id="rId9"/>
    <p:sldLayoutId id="2147483740" r:id="rId10"/>
    <p:sldLayoutId id="2147483741" r:id="rId11"/>
    <p:sldLayoutId id="2147483742" r:id="rId12"/>
    <p:sldLayoutId id="2147483743" r:id="rId13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6583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3169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69754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6337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438" indent="-342438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1949" indent="-285365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1463" indent="-228293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598044" indent="-228293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4630" indent="-228293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1214" indent="-228293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67798" indent="-228293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4383" indent="-228293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0966" indent="-228293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31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583" algn="l" defTabSz="9131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3169" algn="l" defTabSz="9131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9754" algn="l" defTabSz="9131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6337" algn="l" defTabSz="9131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2922" algn="l" defTabSz="9131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39506" algn="l" defTabSz="9131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6084" algn="l" defTabSz="9131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2673" algn="l" defTabSz="9131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Relationship Id="rId5" Type="http://schemas.openxmlformats.org/officeDocument/2006/relationships/image" Target="../media/image8.png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-29720" y="2118100"/>
            <a:ext cx="914399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Bef>
                <a:spcPct val="20000"/>
              </a:spcBef>
              <a:spcAft>
                <a:spcPct val="0"/>
              </a:spcAft>
            </a:pPr>
            <a:endParaRPr lang="ru-RU" sz="4000" b="1" kern="0" dirty="0">
              <a:solidFill>
                <a:srgbClr val="00347A"/>
              </a:solidFill>
              <a:latin typeface="Georgia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685800" y="757150"/>
            <a:ext cx="7772400" cy="648070"/>
          </a:xfrm>
        </p:spPr>
        <p:txBody>
          <a:bodyPr/>
          <a:lstStyle/>
          <a:p>
            <a:r>
              <a:rPr lang="ru-RU" sz="1800" dirty="0" smtClean="0">
                <a:latin typeface="+mn-lt"/>
              </a:rPr>
              <a:t/>
            </a:r>
            <a:br>
              <a:rPr lang="ru-RU" sz="1800" dirty="0" smtClean="0">
                <a:latin typeface="+mn-lt"/>
              </a:rPr>
            </a:br>
            <a:r>
              <a:rPr lang="ru-RU" sz="2200" b="1" dirty="0" smtClean="0">
                <a:solidFill>
                  <a:srgbClr val="002060"/>
                </a:solidFill>
                <a:latin typeface="+mn-lt"/>
              </a:rPr>
              <a:t/>
            </a:r>
            <a:br>
              <a:rPr lang="ru-RU" sz="2200" b="1" dirty="0" smtClean="0">
                <a:solidFill>
                  <a:srgbClr val="002060"/>
                </a:solidFill>
                <a:latin typeface="+mn-lt"/>
              </a:rPr>
            </a:br>
            <a:endParaRPr lang="ru-RU" sz="2200" b="1" dirty="0">
              <a:solidFill>
                <a:srgbClr val="002060"/>
              </a:solidFill>
              <a:latin typeface="+mn-lt"/>
            </a:endParaRP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77965"/>
            <a:ext cx="1280554" cy="975659"/>
          </a:xfrm>
          <a:prstGeom prst="rect">
            <a:avLst/>
          </a:prstGeom>
        </p:spPr>
      </p:pic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52" name="Picture 4" descr="Возможно, это изображение в мультипликационном стиле (текст «правительство защищает бизнес от COVID-19 льготный кредит кредит под 3% фот 3.0 добавлены новые отрасли листайте карусель»)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39502"/>
            <a:ext cx="4104455" cy="4104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Возможно, это изображение (текст «период погащения для кредитов фот3.0 3.0 первого этапа (c9 марта по 1 июля 2021 года) увеличили с 6 до 12 месяцев. ежемесячные платежи понимстанутменьше по ним станут меньше»)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2279" y="339502"/>
            <a:ext cx="4310211" cy="43102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2680971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-29720" y="2118100"/>
            <a:ext cx="914399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Bef>
                <a:spcPct val="20000"/>
              </a:spcBef>
              <a:spcAft>
                <a:spcPct val="0"/>
              </a:spcAft>
            </a:pPr>
            <a:endParaRPr lang="ru-RU" sz="4000" b="1" kern="0" dirty="0">
              <a:solidFill>
                <a:srgbClr val="00347A"/>
              </a:solidFill>
              <a:latin typeface="Georgia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685800" y="757150"/>
            <a:ext cx="7772400" cy="648070"/>
          </a:xfrm>
        </p:spPr>
        <p:txBody>
          <a:bodyPr/>
          <a:lstStyle/>
          <a:p>
            <a:r>
              <a:rPr lang="ru-RU" sz="1800" dirty="0" smtClean="0">
                <a:latin typeface="+mn-lt"/>
              </a:rPr>
              <a:t/>
            </a:r>
            <a:br>
              <a:rPr lang="ru-RU" sz="1800" dirty="0" smtClean="0">
                <a:latin typeface="+mn-lt"/>
              </a:rPr>
            </a:br>
            <a:r>
              <a:rPr lang="ru-RU" sz="2200" b="1" dirty="0" smtClean="0">
                <a:solidFill>
                  <a:srgbClr val="002060"/>
                </a:solidFill>
                <a:latin typeface="+mn-lt"/>
              </a:rPr>
              <a:t/>
            </a:r>
            <a:br>
              <a:rPr lang="ru-RU" sz="2200" b="1" dirty="0" smtClean="0">
                <a:solidFill>
                  <a:srgbClr val="002060"/>
                </a:solidFill>
                <a:latin typeface="+mn-lt"/>
              </a:rPr>
            </a:br>
            <a:endParaRPr lang="ru-RU" sz="2200" b="1" dirty="0">
              <a:solidFill>
                <a:srgbClr val="002060"/>
              </a:solidFill>
              <a:latin typeface="+mn-lt"/>
            </a:endParaRP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77965"/>
            <a:ext cx="1280554" cy="975659"/>
          </a:xfrm>
          <a:prstGeom prst="rect">
            <a:avLst/>
          </a:prstGeom>
        </p:spPr>
      </p:pic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078" name="Picture 6" descr="Возможно, это изображение (текст «льготный кредит - фот 3.0 заключить договор можно c 1ноября по 30 декабря 2021 года какие условия? ставка 3% срок 18 месяцев: период без платежей первые 6 месяцев период погашения- последующие 12 месяцев (равными долями с учётом процентов)»)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379133"/>
            <a:ext cx="4352039" cy="4352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Возможно, это изображение (текст «льготный кредит - фот 3.0 условие: сохранить 90% работников от их количества, зафиксированного в кредитном соглашении. важно проверьте численность работников в договоре. банк берёт данные только с платформы фнс на основе ежеквартальной отчётности по форме PCB 2. бумажная отчетность по чйсленности работников в банки не предоставляется»)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4378" y="396559"/>
            <a:ext cx="4334612" cy="4334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2321163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-29720" y="2118100"/>
            <a:ext cx="914399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Bef>
                <a:spcPct val="20000"/>
              </a:spcBef>
              <a:spcAft>
                <a:spcPct val="0"/>
              </a:spcAft>
            </a:pPr>
            <a:endParaRPr lang="ru-RU" sz="4000" b="1" kern="0" dirty="0">
              <a:solidFill>
                <a:srgbClr val="00347A"/>
              </a:solidFill>
              <a:latin typeface="Georgia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685800" y="757150"/>
            <a:ext cx="7772400" cy="648070"/>
          </a:xfrm>
        </p:spPr>
        <p:txBody>
          <a:bodyPr/>
          <a:lstStyle/>
          <a:p>
            <a:r>
              <a:rPr lang="ru-RU" sz="1800" dirty="0" smtClean="0">
                <a:latin typeface="+mn-lt"/>
              </a:rPr>
              <a:t/>
            </a:r>
            <a:br>
              <a:rPr lang="ru-RU" sz="1800" dirty="0" smtClean="0">
                <a:latin typeface="+mn-lt"/>
              </a:rPr>
            </a:br>
            <a:r>
              <a:rPr lang="ru-RU" sz="2200" b="1" dirty="0" smtClean="0">
                <a:solidFill>
                  <a:srgbClr val="002060"/>
                </a:solidFill>
                <a:latin typeface="+mn-lt"/>
              </a:rPr>
              <a:t/>
            </a:r>
            <a:br>
              <a:rPr lang="ru-RU" sz="2200" b="1" dirty="0" smtClean="0">
                <a:solidFill>
                  <a:srgbClr val="002060"/>
                </a:solidFill>
                <a:latin typeface="+mn-lt"/>
              </a:rPr>
            </a:br>
            <a:endParaRPr lang="ru-RU" sz="2200" b="1" dirty="0">
              <a:solidFill>
                <a:srgbClr val="002060"/>
              </a:solidFill>
              <a:latin typeface="+mn-lt"/>
            </a:endParaRP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77965"/>
            <a:ext cx="1280554" cy="975659"/>
          </a:xfrm>
          <a:prstGeom prst="rect">
            <a:avLst/>
          </a:prstGeom>
        </p:spPr>
      </p:pic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102" name="Picture 6" descr="Возможно, это изображение (текст «фот 3.0 льготный кредит кто может получить? участник фот или фот 3.0 (по перечню отраслей из фот 3.0 + новые отрасли) COHKO -участник фот 2.0 или фот 3.0 из реестров минэкономразвития россии начинающие предприятия, созданные c июля 2020 года по 1 июля 2021 года по перечню отраслей из фот 3.0 + новые отрасли) где получить? более 30 банков -полный список на сайте covid.economy.gov.ru»)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30431"/>
            <a:ext cx="4883223" cy="4883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348444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-29720" y="2118100"/>
            <a:ext cx="914399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Bef>
                <a:spcPct val="20000"/>
              </a:spcBef>
              <a:spcAft>
                <a:spcPct val="0"/>
              </a:spcAft>
            </a:pPr>
            <a:endParaRPr lang="ru-RU" sz="4000" b="1" kern="0" dirty="0">
              <a:solidFill>
                <a:srgbClr val="00347A"/>
              </a:solidFill>
              <a:latin typeface="Georgia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685800" y="757150"/>
            <a:ext cx="7772400" cy="648070"/>
          </a:xfrm>
        </p:spPr>
        <p:txBody>
          <a:bodyPr/>
          <a:lstStyle/>
          <a:p>
            <a:r>
              <a:rPr lang="ru-RU" sz="1800" dirty="0" smtClean="0">
                <a:latin typeface="+mn-lt"/>
              </a:rPr>
              <a:t/>
            </a:r>
            <a:br>
              <a:rPr lang="ru-RU" sz="1800" dirty="0" smtClean="0">
                <a:latin typeface="+mn-lt"/>
              </a:rPr>
            </a:br>
            <a:r>
              <a:rPr lang="ru-RU" sz="2200" b="1" dirty="0" smtClean="0">
                <a:solidFill>
                  <a:srgbClr val="002060"/>
                </a:solidFill>
                <a:latin typeface="+mn-lt"/>
              </a:rPr>
              <a:t/>
            </a:r>
            <a:br>
              <a:rPr lang="ru-RU" sz="2200" b="1" dirty="0" smtClean="0">
                <a:solidFill>
                  <a:srgbClr val="002060"/>
                </a:solidFill>
                <a:latin typeface="+mn-lt"/>
              </a:rPr>
            </a:br>
            <a:endParaRPr lang="ru-RU" sz="2200" b="1" dirty="0">
              <a:solidFill>
                <a:srgbClr val="002060"/>
              </a:solidFill>
              <a:latin typeface="+mn-lt"/>
            </a:endParaRP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77965"/>
            <a:ext cx="1280554" cy="975659"/>
          </a:xfrm>
          <a:prstGeom prst="rect">
            <a:avLst/>
          </a:prstGeom>
        </p:spPr>
      </p:pic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122" name="Picture 2" descr="Возможно, это изображение (текст «отрасли по фот. 3.0 ϲΦΕΡΑ деятельности мсп творчество в области искусства и организации развлечений код оквэд 2 мсп музеи крупный бизнес 90 зоопарки 91.02 + спорт, отдых и развлечения 91.04.1 93 ремонт компьютеров предметов личного потребления хозяйственно-бытового назначения NEW 95. стирка химическая чистка текстиля и меха NEW парикмахерские и салоны красоты 96.01 NEW физкультурно-оздоровительная деятельность 96.02 96.04»)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23485"/>
            <a:ext cx="4440907" cy="44409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2848" y="310786"/>
            <a:ext cx="4453607" cy="44536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1549680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оры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Горы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2_Горы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Горы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3_Горы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23_Горы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14245</TotalTime>
  <Words>4</Words>
  <Application>Microsoft Office PowerPoint</Application>
  <PresentationFormat>Экран (16:9)</PresentationFormat>
  <Paragraphs>8</Paragraphs>
  <Slides>4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6</vt:i4>
      </vt:variant>
      <vt:variant>
        <vt:lpstr>Заголовки слайдов</vt:lpstr>
      </vt:variant>
      <vt:variant>
        <vt:i4>4</vt:i4>
      </vt:variant>
    </vt:vector>
  </HeadingPairs>
  <TitlesOfParts>
    <vt:vector size="10" baseType="lpstr">
      <vt:lpstr>Горы</vt:lpstr>
      <vt:lpstr>1_Горы</vt:lpstr>
      <vt:lpstr>22_Горы</vt:lpstr>
      <vt:lpstr>2_Горы</vt:lpstr>
      <vt:lpstr>3_Горы</vt:lpstr>
      <vt:lpstr>23_Горы</vt:lpstr>
      <vt:lpstr>  </vt:lpstr>
      <vt:lpstr>  </vt:lpstr>
      <vt:lpstr>  </vt:lpstr>
      <vt:lpstr>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</dc:title>
  <dc:creator>Фаминцева Галина Валентиновна</dc:creator>
  <cp:lastModifiedBy>Демидова Галина Геннадьевна</cp:lastModifiedBy>
  <cp:revision>454</cp:revision>
  <cp:lastPrinted>2021-11-15T09:11:48Z</cp:lastPrinted>
  <dcterms:created xsi:type="dcterms:W3CDTF">2019-12-02T06:27:27Z</dcterms:created>
  <dcterms:modified xsi:type="dcterms:W3CDTF">2021-11-15T09:12:18Z</dcterms:modified>
</cp:coreProperties>
</file>