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5.xml" ContentType="application/vnd.openxmlformats-officedocument.theme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  <p:sldMasterId id="2147483688" r:id="rId3"/>
    <p:sldMasterId id="2147483702" r:id="rId4"/>
    <p:sldMasterId id="2147483716" r:id="rId5"/>
    <p:sldMasterId id="2147483730" r:id="rId6"/>
  </p:sldMasterIdLst>
  <p:notesMasterIdLst>
    <p:notesMasterId r:id="rId11"/>
  </p:notesMasterIdLst>
  <p:sldIdLst>
    <p:sldId id="366" r:id="rId7"/>
    <p:sldId id="362" r:id="rId8"/>
    <p:sldId id="363" r:id="rId9"/>
    <p:sldId id="367" r:id="rId10"/>
  </p:sldIdLst>
  <p:sldSz cx="9144000" cy="5143500" type="screen16x9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61D339D-A069-4661-B64A-65D960C9992D}">
          <p14:sldIdLst>
            <p14:sldId id="366"/>
            <p14:sldId id="362"/>
            <p14:sldId id="363"/>
            <p14:sldId id="367"/>
          </p14:sldIdLst>
        </p14:section>
        <p14:section name="Раздел без заголовка" id="{FFC2F50D-5AB9-4029-B570-14E22FE85400}">
          <p14:sldIdLst/>
        </p14:section>
        <p14:section name="Раздел без заголовка" id="{528F15D4-9E32-4CFD-9B46-54526C828B75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91648" autoAdjust="0"/>
  </p:normalViewPr>
  <p:slideViewPr>
    <p:cSldViewPr>
      <p:cViewPr>
        <p:scale>
          <a:sx n="153" d="100"/>
          <a:sy n="153" d="100"/>
        </p:scale>
        <p:origin x="-462" y="-16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232755-32FE-4B51-BAD0-6B984A15471D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BDB001-AD96-4E66-AAA4-85A359DDBC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737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1FA6C4-4F97-4D2E-AC1A-3952AFEE70B8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 dirty="0" smtClean="0">
              <a:solidFill>
                <a:prstClr val="black"/>
              </a:solidFill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6125"/>
            <a:ext cx="6627813" cy="372903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1FA6C4-4F97-4D2E-AC1A-3952AFEE70B8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 dirty="0" smtClean="0">
              <a:solidFill>
                <a:prstClr val="black"/>
              </a:solidFill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6125"/>
            <a:ext cx="6627813" cy="372903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1FA6C4-4F97-4D2E-AC1A-3952AFEE70B8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 dirty="0" smtClean="0">
              <a:solidFill>
                <a:prstClr val="black"/>
              </a:solidFill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6125"/>
            <a:ext cx="6627813" cy="372903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1FA6C4-4F97-4D2E-AC1A-3952AFEE70B8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 dirty="0" smtClean="0">
              <a:solidFill>
                <a:prstClr val="black"/>
              </a:solidFill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6125"/>
            <a:ext cx="6627813" cy="372903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36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2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6583" indent="0" algn="ctr">
              <a:buNone/>
              <a:defRPr/>
            </a:lvl2pPr>
            <a:lvl3pPr marL="913169" indent="0" algn="ctr">
              <a:buNone/>
              <a:defRPr/>
            </a:lvl3pPr>
            <a:lvl4pPr marL="1369754" indent="0" algn="ctr">
              <a:buNone/>
              <a:defRPr/>
            </a:lvl4pPr>
            <a:lvl5pPr marL="1826337" indent="0" algn="ctr">
              <a:buNone/>
              <a:defRPr/>
            </a:lvl5pPr>
            <a:lvl6pPr marL="2282922" indent="0" algn="ctr">
              <a:buNone/>
              <a:defRPr/>
            </a:lvl6pPr>
            <a:lvl7pPr marL="2739506" indent="0" algn="ctr">
              <a:buNone/>
              <a:defRPr/>
            </a:lvl7pPr>
            <a:lvl8pPr marL="3196084" indent="0" algn="ctr">
              <a:buNone/>
              <a:defRPr/>
            </a:lvl8pPr>
            <a:lvl9pPr marL="3652673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246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877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1" y="205992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92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145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200154"/>
            <a:ext cx="8229600" cy="3394472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fld id="{F9DD51C4-7ADD-499E-B91A-A9AB35C5B4D9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8785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200154"/>
            <a:ext cx="8229600" cy="3394472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fld id="{FC8267A6-EB69-4449-8BEE-E3DE7879301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409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35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2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6583" indent="0" algn="ctr">
              <a:buNone/>
              <a:defRPr/>
            </a:lvl2pPr>
            <a:lvl3pPr marL="913169" indent="0" algn="ctr">
              <a:buNone/>
              <a:defRPr/>
            </a:lvl3pPr>
            <a:lvl4pPr marL="1369754" indent="0" algn="ctr">
              <a:buNone/>
              <a:defRPr/>
            </a:lvl4pPr>
            <a:lvl5pPr marL="1826337" indent="0" algn="ctr">
              <a:buNone/>
              <a:defRPr/>
            </a:lvl5pPr>
            <a:lvl6pPr marL="2282922" indent="0" algn="ctr">
              <a:buNone/>
              <a:defRPr/>
            </a:lvl6pPr>
            <a:lvl7pPr marL="2739506" indent="0" algn="ctr">
              <a:buNone/>
              <a:defRPr/>
            </a:lvl7pPr>
            <a:lvl8pPr marL="3196084" indent="0" algn="ctr">
              <a:buNone/>
              <a:defRPr/>
            </a:lvl8pPr>
            <a:lvl9pPr marL="3652673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8810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269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99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9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583" indent="0">
              <a:buNone/>
              <a:defRPr sz="1800"/>
            </a:lvl2pPr>
            <a:lvl3pPr marL="913169" indent="0">
              <a:buNone/>
              <a:defRPr sz="1600"/>
            </a:lvl3pPr>
            <a:lvl4pPr marL="1369754" indent="0">
              <a:buNone/>
              <a:defRPr sz="1400"/>
            </a:lvl4pPr>
            <a:lvl5pPr marL="1826337" indent="0">
              <a:buNone/>
              <a:defRPr sz="1400"/>
            </a:lvl5pPr>
            <a:lvl6pPr marL="2282922" indent="0">
              <a:buNone/>
              <a:defRPr sz="1400"/>
            </a:lvl6pPr>
            <a:lvl7pPr marL="2739506" indent="0">
              <a:buNone/>
              <a:defRPr sz="1400"/>
            </a:lvl7pPr>
            <a:lvl8pPr marL="3196084" indent="0">
              <a:buNone/>
              <a:defRPr sz="1400"/>
            </a:lvl8pPr>
            <a:lvl9pPr marL="3652673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2672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8732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6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83" indent="0">
              <a:buNone/>
              <a:defRPr sz="2000" b="1"/>
            </a:lvl2pPr>
            <a:lvl3pPr marL="913169" indent="0">
              <a:buNone/>
              <a:defRPr sz="1800" b="1"/>
            </a:lvl3pPr>
            <a:lvl4pPr marL="1369754" indent="0">
              <a:buNone/>
              <a:defRPr sz="1600" b="1"/>
            </a:lvl4pPr>
            <a:lvl5pPr marL="1826337" indent="0">
              <a:buNone/>
              <a:defRPr sz="1600" b="1"/>
            </a:lvl5pPr>
            <a:lvl6pPr marL="2282922" indent="0">
              <a:buNone/>
              <a:defRPr sz="1600" b="1"/>
            </a:lvl6pPr>
            <a:lvl7pPr marL="2739506" indent="0">
              <a:buNone/>
              <a:defRPr sz="1600" b="1"/>
            </a:lvl7pPr>
            <a:lvl8pPr marL="3196084" indent="0">
              <a:buNone/>
              <a:defRPr sz="1600" b="1"/>
            </a:lvl8pPr>
            <a:lvl9pPr marL="3652673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6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83" indent="0">
              <a:buNone/>
              <a:defRPr sz="2000" b="1"/>
            </a:lvl2pPr>
            <a:lvl3pPr marL="913169" indent="0">
              <a:buNone/>
              <a:defRPr sz="1800" b="1"/>
            </a:lvl3pPr>
            <a:lvl4pPr marL="1369754" indent="0">
              <a:buNone/>
              <a:defRPr sz="1600" b="1"/>
            </a:lvl4pPr>
            <a:lvl5pPr marL="1826337" indent="0">
              <a:buNone/>
              <a:defRPr sz="1600" b="1"/>
            </a:lvl5pPr>
            <a:lvl6pPr marL="2282922" indent="0">
              <a:buNone/>
              <a:defRPr sz="1600" b="1"/>
            </a:lvl6pPr>
            <a:lvl7pPr marL="2739506" indent="0">
              <a:buNone/>
              <a:defRPr sz="1600" b="1"/>
            </a:lvl7pPr>
            <a:lvl8pPr marL="3196084" indent="0">
              <a:buNone/>
              <a:defRPr sz="1600" b="1"/>
            </a:lvl8pPr>
            <a:lvl9pPr marL="3652673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9175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243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248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2668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9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4" y="20479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6583" indent="0">
              <a:buNone/>
              <a:defRPr sz="1200"/>
            </a:lvl2pPr>
            <a:lvl3pPr marL="913169" indent="0">
              <a:buNone/>
              <a:defRPr sz="1000"/>
            </a:lvl3pPr>
            <a:lvl4pPr marL="1369754" indent="0">
              <a:buNone/>
              <a:defRPr sz="900"/>
            </a:lvl4pPr>
            <a:lvl5pPr marL="1826337" indent="0">
              <a:buNone/>
              <a:defRPr sz="900"/>
            </a:lvl5pPr>
            <a:lvl6pPr marL="2282922" indent="0">
              <a:buNone/>
              <a:defRPr sz="900"/>
            </a:lvl6pPr>
            <a:lvl7pPr marL="2739506" indent="0">
              <a:buNone/>
              <a:defRPr sz="900"/>
            </a:lvl7pPr>
            <a:lvl8pPr marL="3196084" indent="0">
              <a:buNone/>
              <a:defRPr sz="900"/>
            </a:lvl8pPr>
            <a:lvl9pPr marL="3652673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582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6583" indent="0">
              <a:buNone/>
              <a:defRPr sz="2800"/>
            </a:lvl2pPr>
            <a:lvl3pPr marL="913169" indent="0">
              <a:buNone/>
              <a:defRPr sz="2400"/>
            </a:lvl3pPr>
            <a:lvl4pPr marL="1369754" indent="0">
              <a:buNone/>
              <a:defRPr sz="2000"/>
            </a:lvl4pPr>
            <a:lvl5pPr marL="1826337" indent="0">
              <a:buNone/>
              <a:defRPr sz="2000"/>
            </a:lvl5pPr>
            <a:lvl6pPr marL="2282922" indent="0">
              <a:buNone/>
              <a:defRPr sz="2000"/>
            </a:lvl6pPr>
            <a:lvl7pPr marL="2739506" indent="0">
              <a:buNone/>
              <a:defRPr sz="2000"/>
            </a:lvl7pPr>
            <a:lvl8pPr marL="3196084" indent="0">
              <a:buNone/>
              <a:defRPr sz="2000"/>
            </a:lvl8pPr>
            <a:lvl9pPr marL="3652673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6583" indent="0">
              <a:buNone/>
              <a:defRPr sz="1200"/>
            </a:lvl2pPr>
            <a:lvl3pPr marL="913169" indent="0">
              <a:buNone/>
              <a:defRPr sz="1000"/>
            </a:lvl3pPr>
            <a:lvl4pPr marL="1369754" indent="0">
              <a:buNone/>
              <a:defRPr sz="900"/>
            </a:lvl4pPr>
            <a:lvl5pPr marL="1826337" indent="0">
              <a:buNone/>
              <a:defRPr sz="900"/>
            </a:lvl5pPr>
            <a:lvl6pPr marL="2282922" indent="0">
              <a:buNone/>
              <a:defRPr sz="900"/>
            </a:lvl6pPr>
            <a:lvl7pPr marL="2739506" indent="0">
              <a:buNone/>
              <a:defRPr sz="900"/>
            </a:lvl7pPr>
            <a:lvl8pPr marL="3196084" indent="0">
              <a:buNone/>
              <a:defRPr sz="900"/>
            </a:lvl8pPr>
            <a:lvl9pPr marL="3652673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90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4483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1" y="205992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92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8668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200153"/>
            <a:ext cx="8229600" cy="3394472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fld id="{F9DD51C4-7ADD-499E-B91A-A9AB35C5B4D9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2714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200153"/>
            <a:ext cx="8229600" cy="3394472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fld id="{FC8267A6-EB69-4449-8BEE-E3DE7879301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9650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90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2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6583" indent="0" algn="ctr">
              <a:buNone/>
              <a:defRPr/>
            </a:lvl2pPr>
            <a:lvl3pPr marL="913169" indent="0" algn="ctr">
              <a:buNone/>
              <a:defRPr/>
            </a:lvl3pPr>
            <a:lvl4pPr marL="1369754" indent="0" algn="ctr">
              <a:buNone/>
              <a:defRPr/>
            </a:lvl4pPr>
            <a:lvl5pPr marL="1826337" indent="0" algn="ctr">
              <a:buNone/>
              <a:defRPr/>
            </a:lvl5pPr>
            <a:lvl6pPr marL="2282922" indent="0" algn="ctr">
              <a:buNone/>
              <a:defRPr/>
            </a:lvl6pPr>
            <a:lvl7pPr marL="2739506" indent="0" algn="ctr">
              <a:buNone/>
              <a:defRPr/>
            </a:lvl7pPr>
            <a:lvl8pPr marL="3196084" indent="0" algn="ctr">
              <a:buNone/>
              <a:defRPr/>
            </a:lvl8pPr>
            <a:lvl9pPr marL="3652673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4324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4964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273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9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583" indent="0">
              <a:buNone/>
              <a:defRPr sz="1800"/>
            </a:lvl2pPr>
            <a:lvl3pPr marL="913169" indent="0">
              <a:buNone/>
              <a:defRPr sz="1600"/>
            </a:lvl3pPr>
            <a:lvl4pPr marL="1369754" indent="0">
              <a:buNone/>
              <a:defRPr sz="1400"/>
            </a:lvl4pPr>
            <a:lvl5pPr marL="1826337" indent="0">
              <a:buNone/>
              <a:defRPr sz="1400"/>
            </a:lvl5pPr>
            <a:lvl6pPr marL="2282922" indent="0">
              <a:buNone/>
              <a:defRPr sz="1400"/>
            </a:lvl6pPr>
            <a:lvl7pPr marL="2739506" indent="0">
              <a:buNone/>
              <a:defRPr sz="1400"/>
            </a:lvl7pPr>
            <a:lvl8pPr marL="3196084" indent="0">
              <a:buNone/>
              <a:defRPr sz="1400"/>
            </a:lvl8pPr>
            <a:lvl9pPr marL="3652673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226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200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40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583" indent="0">
              <a:buNone/>
              <a:defRPr sz="1800"/>
            </a:lvl2pPr>
            <a:lvl3pPr marL="913169" indent="0">
              <a:buNone/>
              <a:defRPr sz="1600"/>
            </a:lvl3pPr>
            <a:lvl4pPr marL="1369754" indent="0">
              <a:buNone/>
              <a:defRPr sz="1400"/>
            </a:lvl4pPr>
            <a:lvl5pPr marL="1826337" indent="0">
              <a:buNone/>
              <a:defRPr sz="1400"/>
            </a:lvl5pPr>
            <a:lvl6pPr marL="2282922" indent="0">
              <a:buNone/>
              <a:defRPr sz="1400"/>
            </a:lvl6pPr>
            <a:lvl7pPr marL="2739506" indent="0">
              <a:buNone/>
              <a:defRPr sz="1400"/>
            </a:lvl7pPr>
            <a:lvl8pPr marL="3196084" indent="0">
              <a:buNone/>
              <a:defRPr sz="1400"/>
            </a:lvl8pPr>
            <a:lvl9pPr marL="3652673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54188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3419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6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83" indent="0">
              <a:buNone/>
              <a:defRPr sz="2000" b="1"/>
            </a:lvl2pPr>
            <a:lvl3pPr marL="913169" indent="0">
              <a:buNone/>
              <a:defRPr sz="1800" b="1"/>
            </a:lvl3pPr>
            <a:lvl4pPr marL="1369754" indent="0">
              <a:buNone/>
              <a:defRPr sz="1600" b="1"/>
            </a:lvl4pPr>
            <a:lvl5pPr marL="1826337" indent="0">
              <a:buNone/>
              <a:defRPr sz="1600" b="1"/>
            </a:lvl5pPr>
            <a:lvl6pPr marL="2282922" indent="0">
              <a:buNone/>
              <a:defRPr sz="1600" b="1"/>
            </a:lvl6pPr>
            <a:lvl7pPr marL="2739506" indent="0">
              <a:buNone/>
              <a:defRPr sz="1600" b="1"/>
            </a:lvl7pPr>
            <a:lvl8pPr marL="3196084" indent="0">
              <a:buNone/>
              <a:defRPr sz="1600" b="1"/>
            </a:lvl8pPr>
            <a:lvl9pPr marL="3652673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6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83" indent="0">
              <a:buNone/>
              <a:defRPr sz="2000" b="1"/>
            </a:lvl2pPr>
            <a:lvl3pPr marL="913169" indent="0">
              <a:buNone/>
              <a:defRPr sz="1800" b="1"/>
            </a:lvl3pPr>
            <a:lvl4pPr marL="1369754" indent="0">
              <a:buNone/>
              <a:defRPr sz="1600" b="1"/>
            </a:lvl4pPr>
            <a:lvl5pPr marL="1826337" indent="0">
              <a:buNone/>
              <a:defRPr sz="1600" b="1"/>
            </a:lvl5pPr>
            <a:lvl6pPr marL="2282922" indent="0">
              <a:buNone/>
              <a:defRPr sz="1600" b="1"/>
            </a:lvl6pPr>
            <a:lvl7pPr marL="2739506" indent="0">
              <a:buNone/>
              <a:defRPr sz="1600" b="1"/>
            </a:lvl7pPr>
            <a:lvl8pPr marL="3196084" indent="0">
              <a:buNone/>
              <a:defRPr sz="1600" b="1"/>
            </a:lvl8pPr>
            <a:lvl9pPr marL="3652673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9392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3446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1309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9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4" y="20479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6583" indent="0">
              <a:buNone/>
              <a:defRPr sz="1200"/>
            </a:lvl2pPr>
            <a:lvl3pPr marL="913169" indent="0">
              <a:buNone/>
              <a:defRPr sz="1000"/>
            </a:lvl3pPr>
            <a:lvl4pPr marL="1369754" indent="0">
              <a:buNone/>
              <a:defRPr sz="900"/>
            </a:lvl4pPr>
            <a:lvl5pPr marL="1826337" indent="0">
              <a:buNone/>
              <a:defRPr sz="900"/>
            </a:lvl5pPr>
            <a:lvl6pPr marL="2282922" indent="0">
              <a:buNone/>
              <a:defRPr sz="900"/>
            </a:lvl6pPr>
            <a:lvl7pPr marL="2739506" indent="0">
              <a:buNone/>
              <a:defRPr sz="900"/>
            </a:lvl7pPr>
            <a:lvl8pPr marL="3196084" indent="0">
              <a:buNone/>
              <a:defRPr sz="900"/>
            </a:lvl8pPr>
            <a:lvl9pPr marL="3652673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46011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6583" indent="0">
              <a:buNone/>
              <a:defRPr sz="2800"/>
            </a:lvl2pPr>
            <a:lvl3pPr marL="913169" indent="0">
              <a:buNone/>
              <a:defRPr sz="2400"/>
            </a:lvl3pPr>
            <a:lvl4pPr marL="1369754" indent="0">
              <a:buNone/>
              <a:defRPr sz="2000"/>
            </a:lvl4pPr>
            <a:lvl5pPr marL="1826337" indent="0">
              <a:buNone/>
              <a:defRPr sz="2000"/>
            </a:lvl5pPr>
            <a:lvl6pPr marL="2282922" indent="0">
              <a:buNone/>
              <a:defRPr sz="2000"/>
            </a:lvl6pPr>
            <a:lvl7pPr marL="2739506" indent="0">
              <a:buNone/>
              <a:defRPr sz="2000"/>
            </a:lvl7pPr>
            <a:lvl8pPr marL="3196084" indent="0">
              <a:buNone/>
              <a:defRPr sz="2000"/>
            </a:lvl8pPr>
            <a:lvl9pPr marL="3652673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6583" indent="0">
              <a:buNone/>
              <a:defRPr sz="1200"/>
            </a:lvl2pPr>
            <a:lvl3pPr marL="913169" indent="0">
              <a:buNone/>
              <a:defRPr sz="1000"/>
            </a:lvl3pPr>
            <a:lvl4pPr marL="1369754" indent="0">
              <a:buNone/>
              <a:defRPr sz="900"/>
            </a:lvl4pPr>
            <a:lvl5pPr marL="1826337" indent="0">
              <a:buNone/>
              <a:defRPr sz="900"/>
            </a:lvl5pPr>
            <a:lvl6pPr marL="2282922" indent="0">
              <a:buNone/>
              <a:defRPr sz="900"/>
            </a:lvl6pPr>
            <a:lvl7pPr marL="2739506" indent="0">
              <a:buNone/>
              <a:defRPr sz="900"/>
            </a:lvl7pPr>
            <a:lvl8pPr marL="3196084" indent="0">
              <a:buNone/>
              <a:defRPr sz="900"/>
            </a:lvl8pPr>
            <a:lvl9pPr marL="3652673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94352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79461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1" y="205992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92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17244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200153"/>
            <a:ext cx="8229600" cy="3394472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fld id="{F9DD51C4-7ADD-499E-B91A-A9AB35C5B4D9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86926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200153"/>
            <a:ext cx="8229600" cy="3394472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fld id="{FC8267A6-EB69-4449-8BEE-E3DE7879301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851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4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4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95617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7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2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6583" indent="0" algn="ctr">
              <a:buNone/>
              <a:defRPr/>
            </a:lvl2pPr>
            <a:lvl3pPr marL="913169" indent="0" algn="ctr">
              <a:buNone/>
              <a:defRPr/>
            </a:lvl3pPr>
            <a:lvl4pPr marL="1369754" indent="0" algn="ctr">
              <a:buNone/>
              <a:defRPr/>
            </a:lvl4pPr>
            <a:lvl5pPr marL="1826337" indent="0" algn="ctr">
              <a:buNone/>
              <a:defRPr/>
            </a:lvl5pPr>
            <a:lvl6pPr marL="2282922" indent="0" algn="ctr">
              <a:buNone/>
              <a:defRPr/>
            </a:lvl6pPr>
            <a:lvl7pPr marL="2739506" indent="0" algn="ctr">
              <a:buNone/>
              <a:defRPr/>
            </a:lvl7pPr>
            <a:lvl8pPr marL="3196084" indent="0" algn="ctr">
              <a:buNone/>
              <a:defRPr/>
            </a:lvl8pPr>
            <a:lvl9pPr marL="3652673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27876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94198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91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9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583" indent="0">
              <a:buNone/>
              <a:defRPr sz="1800"/>
            </a:lvl2pPr>
            <a:lvl3pPr marL="913169" indent="0">
              <a:buNone/>
              <a:defRPr sz="1600"/>
            </a:lvl3pPr>
            <a:lvl4pPr marL="1369754" indent="0">
              <a:buNone/>
              <a:defRPr sz="1400"/>
            </a:lvl4pPr>
            <a:lvl5pPr marL="1826337" indent="0">
              <a:buNone/>
              <a:defRPr sz="1400"/>
            </a:lvl5pPr>
            <a:lvl6pPr marL="2282922" indent="0">
              <a:buNone/>
              <a:defRPr sz="1400"/>
            </a:lvl6pPr>
            <a:lvl7pPr marL="2739506" indent="0">
              <a:buNone/>
              <a:defRPr sz="1400"/>
            </a:lvl7pPr>
            <a:lvl8pPr marL="3196084" indent="0">
              <a:buNone/>
              <a:defRPr sz="1400"/>
            </a:lvl8pPr>
            <a:lvl9pPr marL="3652673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2217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6888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6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83" indent="0">
              <a:buNone/>
              <a:defRPr sz="2000" b="1"/>
            </a:lvl2pPr>
            <a:lvl3pPr marL="913169" indent="0">
              <a:buNone/>
              <a:defRPr sz="1800" b="1"/>
            </a:lvl3pPr>
            <a:lvl4pPr marL="1369754" indent="0">
              <a:buNone/>
              <a:defRPr sz="1600" b="1"/>
            </a:lvl4pPr>
            <a:lvl5pPr marL="1826337" indent="0">
              <a:buNone/>
              <a:defRPr sz="1600" b="1"/>
            </a:lvl5pPr>
            <a:lvl6pPr marL="2282922" indent="0">
              <a:buNone/>
              <a:defRPr sz="1600" b="1"/>
            </a:lvl6pPr>
            <a:lvl7pPr marL="2739506" indent="0">
              <a:buNone/>
              <a:defRPr sz="1600" b="1"/>
            </a:lvl7pPr>
            <a:lvl8pPr marL="3196084" indent="0">
              <a:buNone/>
              <a:defRPr sz="1600" b="1"/>
            </a:lvl8pPr>
            <a:lvl9pPr marL="3652673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6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83" indent="0">
              <a:buNone/>
              <a:defRPr sz="2000" b="1"/>
            </a:lvl2pPr>
            <a:lvl3pPr marL="913169" indent="0">
              <a:buNone/>
              <a:defRPr sz="1800" b="1"/>
            </a:lvl3pPr>
            <a:lvl4pPr marL="1369754" indent="0">
              <a:buNone/>
              <a:defRPr sz="1600" b="1"/>
            </a:lvl4pPr>
            <a:lvl5pPr marL="1826337" indent="0">
              <a:buNone/>
              <a:defRPr sz="1600" b="1"/>
            </a:lvl5pPr>
            <a:lvl6pPr marL="2282922" indent="0">
              <a:buNone/>
              <a:defRPr sz="1600" b="1"/>
            </a:lvl6pPr>
            <a:lvl7pPr marL="2739506" indent="0">
              <a:buNone/>
              <a:defRPr sz="1600" b="1"/>
            </a:lvl7pPr>
            <a:lvl8pPr marL="3196084" indent="0">
              <a:buNone/>
              <a:defRPr sz="1600" b="1"/>
            </a:lvl8pPr>
            <a:lvl9pPr marL="3652673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08436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75069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41447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4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4" y="20479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4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6583" indent="0">
              <a:buNone/>
              <a:defRPr sz="1200"/>
            </a:lvl2pPr>
            <a:lvl3pPr marL="913169" indent="0">
              <a:buNone/>
              <a:defRPr sz="1000"/>
            </a:lvl3pPr>
            <a:lvl4pPr marL="1369754" indent="0">
              <a:buNone/>
              <a:defRPr sz="900"/>
            </a:lvl4pPr>
            <a:lvl5pPr marL="1826337" indent="0">
              <a:buNone/>
              <a:defRPr sz="900"/>
            </a:lvl5pPr>
            <a:lvl6pPr marL="2282922" indent="0">
              <a:buNone/>
              <a:defRPr sz="900"/>
            </a:lvl6pPr>
            <a:lvl7pPr marL="2739506" indent="0">
              <a:buNone/>
              <a:defRPr sz="900"/>
            </a:lvl7pPr>
            <a:lvl8pPr marL="3196084" indent="0">
              <a:buNone/>
              <a:defRPr sz="900"/>
            </a:lvl8pPr>
            <a:lvl9pPr marL="3652673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56040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6583" indent="0">
              <a:buNone/>
              <a:defRPr sz="2800"/>
            </a:lvl2pPr>
            <a:lvl3pPr marL="913169" indent="0">
              <a:buNone/>
              <a:defRPr sz="2400"/>
            </a:lvl3pPr>
            <a:lvl4pPr marL="1369754" indent="0">
              <a:buNone/>
              <a:defRPr sz="2000"/>
            </a:lvl4pPr>
            <a:lvl5pPr marL="1826337" indent="0">
              <a:buNone/>
              <a:defRPr sz="2000"/>
            </a:lvl5pPr>
            <a:lvl6pPr marL="2282922" indent="0">
              <a:buNone/>
              <a:defRPr sz="2000"/>
            </a:lvl6pPr>
            <a:lvl7pPr marL="2739506" indent="0">
              <a:buNone/>
              <a:defRPr sz="2000"/>
            </a:lvl7pPr>
            <a:lvl8pPr marL="3196084" indent="0">
              <a:buNone/>
              <a:defRPr sz="2000"/>
            </a:lvl8pPr>
            <a:lvl9pPr marL="3652673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6583" indent="0">
              <a:buNone/>
              <a:defRPr sz="1200"/>
            </a:lvl2pPr>
            <a:lvl3pPr marL="913169" indent="0">
              <a:buNone/>
              <a:defRPr sz="1000"/>
            </a:lvl3pPr>
            <a:lvl4pPr marL="1369754" indent="0">
              <a:buNone/>
              <a:defRPr sz="900"/>
            </a:lvl4pPr>
            <a:lvl5pPr marL="1826337" indent="0">
              <a:buNone/>
              <a:defRPr sz="900"/>
            </a:lvl5pPr>
            <a:lvl6pPr marL="2282922" indent="0">
              <a:buNone/>
              <a:defRPr sz="900"/>
            </a:lvl6pPr>
            <a:lvl7pPr marL="2739506" indent="0">
              <a:buNone/>
              <a:defRPr sz="900"/>
            </a:lvl7pPr>
            <a:lvl8pPr marL="3196084" indent="0">
              <a:buNone/>
              <a:defRPr sz="900"/>
            </a:lvl8pPr>
            <a:lvl9pPr marL="3652673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74619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822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7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83" indent="0">
              <a:buNone/>
              <a:defRPr sz="2000" b="1"/>
            </a:lvl2pPr>
            <a:lvl3pPr marL="913169" indent="0">
              <a:buNone/>
              <a:defRPr sz="1800" b="1"/>
            </a:lvl3pPr>
            <a:lvl4pPr marL="1369754" indent="0">
              <a:buNone/>
              <a:defRPr sz="1600" b="1"/>
            </a:lvl4pPr>
            <a:lvl5pPr marL="1826337" indent="0">
              <a:buNone/>
              <a:defRPr sz="1600" b="1"/>
            </a:lvl5pPr>
            <a:lvl6pPr marL="2282922" indent="0">
              <a:buNone/>
              <a:defRPr sz="1600" b="1"/>
            </a:lvl6pPr>
            <a:lvl7pPr marL="2739506" indent="0">
              <a:buNone/>
              <a:defRPr sz="1600" b="1"/>
            </a:lvl7pPr>
            <a:lvl8pPr marL="3196084" indent="0">
              <a:buNone/>
              <a:defRPr sz="1600" b="1"/>
            </a:lvl8pPr>
            <a:lvl9pPr marL="3652673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7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83" indent="0">
              <a:buNone/>
              <a:defRPr sz="2000" b="1"/>
            </a:lvl2pPr>
            <a:lvl3pPr marL="913169" indent="0">
              <a:buNone/>
              <a:defRPr sz="1800" b="1"/>
            </a:lvl3pPr>
            <a:lvl4pPr marL="1369754" indent="0">
              <a:buNone/>
              <a:defRPr sz="1600" b="1"/>
            </a:lvl4pPr>
            <a:lvl5pPr marL="1826337" indent="0">
              <a:buNone/>
              <a:defRPr sz="1600" b="1"/>
            </a:lvl5pPr>
            <a:lvl6pPr marL="2282922" indent="0">
              <a:buNone/>
              <a:defRPr sz="1600" b="1"/>
            </a:lvl6pPr>
            <a:lvl7pPr marL="2739506" indent="0">
              <a:buNone/>
              <a:defRPr sz="1600" b="1"/>
            </a:lvl7pPr>
            <a:lvl8pPr marL="3196084" indent="0">
              <a:buNone/>
              <a:defRPr sz="1600" b="1"/>
            </a:lvl8pPr>
            <a:lvl9pPr marL="3652673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8191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1" y="205992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92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65798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200153"/>
            <a:ext cx="8229600" cy="3394472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fld id="{F9DD51C4-7ADD-499E-B91A-A9AB35C5B4D9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71335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200153"/>
            <a:ext cx="8229600" cy="3394472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fld id="{FC8267A6-EB69-4449-8BEE-E3DE7879301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00503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2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6583" indent="0" algn="ctr">
              <a:buNone/>
              <a:defRPr/>
            </a:lvl2pPr>
            <a:lvl3pPr marL="913169" indent="0" algn="ctr">
              <a:buNone/>
              <a:defRPr/>
            </a:lvl3pPr>
            <a:lvl4pPr marL="1369754" indent="0" algn="ctr">
              <a:buNone/>
              <a:defRPr/>
            </a:lvl4pPr>
            <a:lvl5pPr marL="1826337" indent="0" algn="ctr">
              <a:buNone/>
              <a:defRPr/>
            </a:lvl5pPr>
            <a:lvl6pPr marL="2282922" indent="0" algn="ctr">
              <a:buNone/>
              <a:defRPr/>
            </a:lvl6pPr>
            <a:lvl7pPr marL="2739506" indent="0" algn="ctr">
              <a:buNone/>
              <a:defRPr/>
            </a:lvl7pPr>
            <a:lvl8pPr marL="3196084" indent="0" algn="ctr">
              <a:buNone/>
              <a:defRPr/>
            </a:lvl8pPr>
            <a:lvl9pPr marL="3652673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79849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0213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8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9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583" indent="0">
              <a:buNone/>
              <a:defRPr sz="1800"/>
            </a:lvl2pPr>
            <a:lvl3pPr marL="913169" indent="0">
              <a:buNone/>
              <a:defRPr sz="1600"/>
            </a:lvl3pPr>
            <a:lvl4pPr marL="1369754" indent="0">
              <a:buNone/>
              <a:defRPr sz="1400"/>
            </a:lvl4pPr>
            <a:lvl5pPr marL="1826337" indent="0">
              <a:buNone/>
              <a:defRPr sz="1400"/>
            </a:lvl5pPr>
            <a:lvl6pPr marL="2282922" indent="0">
              <a:buNone/>
              <a:defRPr sz="1400"/>
            </a:lvl6pPr>
            <a:lvl7pPr marL="2739506" indent="0">
              <a:buNone/>
              <a:defRPr sz="1400"/>
            </a:lvl7pPr>
            <a:lvl8pPr marL="3196084" indent="0">
              <a:buNone/>
              <a:defRPr sz="1400"/>
            </a:lvl8pPr>
            <a:lvl9pPr marL="3652673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78424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24524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6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83" indent="0">
              <a:buNone/>
              <a:defRPr sz="2000" b="1"/>
            </a:lvl2pPr>
            <a:lvl3pPr marL="913169" indent="0">
              <a:buNone/>
              <a:defRPr sz="1800" b="1"/>
            </a:lvl3pPr>
            <a:lvl4pPr marL="1369754" indent="0">
              <a:buNone/>
              <a:defRPr sz="1600" b="1"/>
            </a:lvl4pPr>
            <a:lvl5pPr marL="1826337" indent="0">
              <a:buNone/>
              <a:defRPr sz="1600" b="1"/>
            </a:lvl5pPr>
            <a:lvl6pPr marL="2282922" indent="0">
              <a:buNone/>
              <a:defRPr sz="1600" b="1"/>
            </a:lvl6pPr>
            <a:lvl7pPr marL="2739506" indent="0">
              <a:buNone/>
              <a:defRPr sz="1600" b="1"/>
            </a:lvl7pPr>
            <a:lvl8pPr marL="3196084" indent="0">
              <a:buNone/>
              <a:defRPr sz="1600" b="1"/>
            </a:lvl8pPr>
            <a:lvl9pPr marL="3652673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1336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83" indent="0">
              <a:buNone/>
              <a:defRPr sz="2000" b="1"/>
            </a:lvl2pPr>
            <a:lvl3pPr marL="913169" indent="0">
              <a:buNone/>
              <a:defRPr sz="1800" b="1"/>
            </a:lvl3pPr>
            <a:lvl4pPr marL="1369754" indent="0">
              <a:buNone/>
              <a:defRPr sz="1600" b="1"/>
            </a:lvl4pPr>
            <a:lvl5pPr marL="1826337" indent="0">
              <a:buNone/>
              <a:defRPr sz="1600" b="1"/>
            </a:lvl5pPr>
            <a:lvl6pPr marL="2282922" indent="0">
              <a:buNone/>
              <a:defRPr sz="1600" b="1"/>
            </a:lvl6pPr>
            <a:lvl7pPr marL="2739506" indent="0">
              <a:buNone/>
              <a:defRPr sz="1600" b="1"/>
            </a:lvl7pPr>
            <a:lvl8pPr marL="3196084" indent="0">
              <a:buNone/>
              <a:defRPr sz="1600" b="1"/>
            </a:lvl8pPr>
            <a:lvl9pPr marL="3652673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55894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10303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375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2248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4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4" y="20479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4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6583" indent="0">
              <a:buNone/>
              <a:defRPr sz="1200"/>
            </a:lvl2pPr>
            <a:lvl3pPr marL="913169" indent="0">
              <a:buNone/>
              <a:defRPr sz="1000"/>
            </a:lvl3pPr>
            <a:lvl4pPr marL="1369754" indent="0">
              <a:buNone/>
              <a:defRPr sz="900"/>
            </a:lvl4pPr>
            <a:lvl5pPr marL="1826337" indent="0">
              <a:buNone/>
              <a:defRPr sz="900"/>
            </a:lvl5pPr>
            <a:lvl6pPr marL="2282922" indent="0">
              <a:buNone/>
              <a:defRPr sz="900"/>
            </a:lvl6pPr>
            <a:lvl7pPr marL="2739506" indent="0">
              <a:buNone/>
              <a:defRPr sz="900"/>
            </a:lvl7pPr>
            <a:lvl8pPr marL="3196084" indent="0">
              <a:buNone/>
              <a:defRPr sz="900"/>
            </a:lvl8pPr>
            <a:lvl9pPr marL="3652673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71967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6583" indent="0">
              <a:buNone/>
              <a:defRPr sz="2800"/>
            </a:lvl2pPr>
            <a:lvl3pPr marL="913169" indent="0">
              <a:buNone/>
              <a:defRPr sz="2400"/>
            </a:lvl3pPr>
            <a:lvl4pPr marL="1369754" indent="0">
              <a:buNone/>
              <a:defRPr sz="2000"/>
            </a:lvl4pPr>
            <a:lvl5pPr marL="1826337" indent="0">
              <a:buNone/>
              <a:defRPr sz="2000"/>
            </a:lvl5pPr>
            <a:lvl6pPr marL="2282922" indent="0">
              <a:buNone/>
              <a:defRPr sz="2000"/>
            </a:lvl6pPr>
            <a:lvl7pPr marL="2739506" indent="0">
              <a:buNone/>
              <a:defRPr sz="2000"/>
            </a:lvl7pPr>
            <a:lvl8pPr marL="3196084" indent="0">
              <a:buNone/>
              <a:defRPr sz="2000"/>
            </a:lvl8pPr>
            <a:lvl9pPr marL="3652673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6583" indent="0">
              <a:buNone/>
              <a:defRPr sz="1200"/>
            </a:lvl2pPr>
            <a:lvl3pPr marL="913169" indent="0">
              <a:buNone/>
              <a:defRPr sz="1000"/>
            </a:lvl3pPr>
            <a:lvl4pPr marL="1369754" indent="0">
              <a:buNone/>
              <a:defRPr sz="900"/>
            </a:lvl4pPr>
            <a:lvl5pPr marL="1826337" indent="0">
              <a:buNone/>
              <a:defRPr sz="900"/>
            </a:lvl5pPr>
            <a:lvl6pPr marL="2282922" indent="0">
              <a:buNone/>
              <a:defRPr sz="900"/>
            </a:lvl6pPr>
            <a:lvl7pPr marL="2739506" indent="0">
              <a:buNone/>
              <a:defRPr sz="900"/>
            </a:lvl7pPr>
            <a:lvl8pPr marL="3196084" indent="0">
              <a:buNone/>
              <a:defRPr sz="900"/>
            </a:lvl8pPr>
            <a:lvl9pPr marL="3652673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80468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95555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1" y="20598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22926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200153"/>
            <a:ext cx="8229600" cy="3394472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fld id="{F9DD51C4-7ADD-499E-B91A-A9AB35C5B4D9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75304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200153"/>
            <a:ext cx="8229600" cy="3394472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fld id="{FC8267A6-EB69-4449-8BEE-E3DE7879301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14317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90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2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6583" indent="0" algn="ctr">
              <a:buNone/>
              <a:defRPr/>
            </a:lvl2pPr>
            <a:lvl3pPr marL="913169" indent="0" algn="ctr">
              <a:buNone/>
              <a:defRPr/>
            </a:lvl3pPr>
            <a:lvl4pPr marL="1369754" indent="0" algn="ctr">
              <a:buNone/>
              <a:defRPr/>
            </a:lvl4pPr>
            <a:lvl5pPr marL="1826337" indent="0" algn="ctr">
              <a:buNone/>
              <a:defRPr/>
            </a:lvl5pPr>
            <a:lvl6pPr marL="2282922" indent="0" algn="ctr">
              <a:buNone/>
              <a:defRPr/>
            </a:lvl6pPr>
            <a:lvl7pPr marL="2739506" indent="0" algn="ctr">
              <a:buNone/>
              <a:defRPr/>
            </a:lvl7pPr>
            <a:lvl8pPr marL="3196084" indent="0" algn="ctr">
              <a:buNone/>
              <a:defRPr/>
            </a:lvl8pPr>
            <a:lvl9pPr marL="3652673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46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87275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264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9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583" indent="0">
              <a:buNone/>
              <a:defRPr sz="1800"/>
            </a:lvl2pPr>
            <a:lvl3pPr marL="913169" indent="0">
              <a:buNone/>
              <a:defRPr sz="1600"/>
            </a:lvl3pPr>
            <a:lvl4pPr marL="1369754" indent="0">
              <a:buNone/>
              <a:defRPr sz="1400"/>
            </a:lvl4pPr>
            <a:lvl5pPr marL="1826337" indent="0">
              <a:buNone/>
              <a:defRPr sz="1400"/>
            </a:lvl5pPr>
            <a:lvl6pPr marL="2282922" indent="0">
              <a:buNone/>
              <a:defRPr sz="1400"/>
            </a:lvl6pPr>
            <a:lvl7pPr marL="2739506" indent="0">
              <a:buNone/>
              <a:defRPr sz="1400"/>
            </a:lvl7pPr>
            <a:lvl8pPr marL="3196084" indent="0">
              <a:buNone/>
              <a:defRPr sz="1400"/>
            </a:lvl8pPr>
            <a:lvl9pPr marL="3652673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99196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036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89227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6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83" indent="0">
              <a:buNone/>
              <a:defRPr sz="2000" b="1"/>
            </a:lvl2pPr>
            <a:lvl3pPr marL="913169" indent="0">
              <a:buNone/>
              <a:defRPr sz="1800" b="1"/>
            </a:lvl3pPr>
            <a:lvl4pPr marL="1369754" indent="0">
              <a:buNone/>
              <a:defRPr sz="1600" b="1"/>
            </a:lvl4pPr>
            <a:lvl5pPr marL="1826337" indent="0">
              <a:buNone/>
              <a:defRPr sz="1600" b="1"/>
            </a:lvl5pPr>
            <a:lvl6pPr marL="2282922" indent="0">
              <a:buNone/>
              <a:defRPr sz="1600" b="1"/>
            </a:lvl6pPr>
            <a:lvl7pPr marL="2739506" indent="0">
              <a:buNone/>
              <a:defRPr sz="1600" b="1"/>
            </a:lvl7pPr>
            <a:lvl8pPr marL="3196084" indent="0">
              <a:buNone/>
              <a:defRPr sz="1600" b="1"/>
            </a:lvl8pPr>
            <a:lvl9pPr marL="3652673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6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83" indent="0">
              <a:buNone/>
              <a:defRPr sz="2000" b="1"/>
            </a:lvl2pPr>
            <a:lvl3pPr marL="913169" indent="0">
              <a:buNone/>
              <a:defRPr sz="1800" b="1"/>
            </a:lvl3pPr>
            <a:lvl4pPr marL="1369754" indent="0">
              <a:buNone/>
              <a:defRPr sz="1600" b="1"/>
            </a:lvl4pPr>
            <a:lvl5pPr marL="1826337" indent="0">
              <a:buNone/>
              <a:defRPr sz="1600" b="1"/>
            </a:lvl5pPr>
            <a:lvl6pPr marL="2282922" indent="0">
              <a:buNone/>
              <a:defRPr sz="1600" b="1"/>
            </a:lvl6pPr>
            <a:lvl7pPr marL="2739506" indent="0">
              <a:buNone/>
              <a:defRPr sz="1600" b="1"/>
            </a:lvl7pPr>
            <a:lvl8pPr marL="3196084" indent="0">
              <a:buNone/>
              <a:defRPr sz="1600" b="1"/>
            </a:lvl8pPr>
            <a:lvl9pPr marL="3652673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41146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31491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68914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9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4" y="20479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6583" indent="0">
              <a:buNone/>
              <a:defRPr sz="1200"/>
            </a:lvl2pPr>
            <a:lvl3pPr marL="913169" indent="0">
              <a:buNone/>
              <a:defRPr sz="1000"/>
            </a:lvl3pPr>
            <a:lvl4pPr marL="1369754" indent="0">
              <a:buNone/>
              <a:defRPr sz="900"/>
            </a:lvl4pPr>
            <a:lvl5pPr marL="1826337" indent="0">
              <a:buNone/>
              <a:defRPr sz="900"/>
            </a:lvl5pPr>
            <a:lvl6pPr marL="2282922" indent="0">
              <a:buNone/>
              <a:defRPr sz="900"/>
            </a:lvl6pPr>
            <a:lvl7pPr marL="2739506" indent="0">
              <a:buNone/>
              <a:defRPr sz="900"/>
            </a:lvl7pPr>
            <a:lvl8pPr marL="3196084" indent="0">
              <a:buNone/>
              <a:defRPr sz="900"/>
            </a:lvl8pPr>
            <a:lvl9pPr marL="3652673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72086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6583" indent="0">
              <a:buNone/>
              <a:defRPr sz="2800"/>
            </a:lvl2pPr>
            <a:lvl3pPr marL="913169" indent="0">
              <a:buNone/>
              <a:defRPr sz="2400"/>
            </a:lvl3pPr>
            <a:lvl4pPr marL="1369754" indent="0">
              <a:buNone/>
              <a:defRPr sz="2000"/>
            </a:lvl4pPr>
            <a:lvl5pPr marL="1826337" indent="0">
              <a:buNone/>
              <a:defRPr sz="2000"/>
            </a:lvl5pPr>
            <a:lvl6pPr marL="2282922" indent="0">
              <a:buNone/>
              <a:defRPr sz="2000"/>
            </a:lvl6pPr>
            <a:lvl7pPr marL="2739506" indent="0">
              <a:buNone/>
              <a:defRPr sz="2000"/>
            </a:lvl7pPr>
            <a:lvl8pPr marL="3196084" indent="0">
              <a:buNone/>
              <a:defRPr sz="2000"/>
            </a:lvl8pPr>
            <a:lvl9pPr marL="3652673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6583" indent="0">
              <a:buNone/>
              <a:defRPr sz="1200"/>
            </a:lvl2pPr>
            <a:lvl3pPr marL="913169" indent="0">
              <a:buNone/>
              <a:defRPr sz="1000"/>
            </a:lvl3pPr>
            <a:lvl4pPr marL="1369754" indent="0">
              <a:buNone/>
              <a:defRPr sz="900"/>
            </a:lvl4pPr>
            <a:lvl5pPr marL="1826337" indent="0">
              <a:buNone/>
              <a:defRPr sz="900"/>
            </a:lvl5pPr>
            <a:lvl6pPr marL="2282922" indent="0">
              <a:buNone/>
              <a:defRPr sz="900"/>
            </a:lvl6pPr>
            <a:lvl7pPr marL="2739506" indent="0">
              <a:buNone/>
              <a:defRPr sz="900"/>
            </a:lvl7pPr>
            <a:lvl8pPr marL="3196084" indent="0">
              <a:buNone/>
              <a:defRPr sz="900"/>
            </a:lvl8pPr>
            <a:lvl9pPr marL="3652673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84065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88976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1" y="205992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92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47138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200153"/>
            <a:ext cx="8229600" cy="3394472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fld id="{F9DD51C4-7ADD-499E-B91A-A9AB35C5B4D9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67170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200153"/>
            <a:ext cx="8229600" cy="3394472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fld id="{FC8267A6-EB69-4449-8BEE-E3DE7879301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334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9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4" y="20479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6583" indent="0">
              <a:buNone/>
              <a:defRPr sz="1200"/>
            </a:lvl2pPr>
            <a:lvl3pPr marL="913169" indent="0">
              <a:buNone/>
              <a:defRPr sz="1000"/>
            </a:lvl3pPr>
            <a:lvl4pPr marL="1369754" indent="0">
              <a:buNone/>
              <a:defRPr sz="900"/>
            </a:lvl4pPr>
            <a:lvl5pPr marL="1826337" indent="0">
              <a:buNone/>
              <a:defRPr sz="900"/>
            </a:lvl5pPr>
            <a:lvl6pPr marL="2282922" indent="0">
              <a:buNone/>
              <a:defRPr sz="900"/>
            </a:lvl6pPr>
            <a:lvl7pPr marL="2739506" indent="0">
              <a:buNone/>
              <a:defRPr sz="900"/>
            </a:lvl7pPr>
            <a:lvl8pPr marL="3196084" indent="0">
              <a:buNone/>
              <a:defRPr sz="900"/>
            </a:lvl8pPr>
            <a:lvl9pPr marL="3652673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240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6583" indent="0">
              <a:buNone/>
              <a:defRPr sz="2800"/>
            </a:lvl2pPr>
            <a:lvl3pPr marL="913169" indent="0">
              <a:buNone/>
              <a:defRPr sz="2400"/>
            </a:lvl3pPr>
            <a:lvl4pPr marL="1369754" indent="0">
              <a:buNone/>
              <a:defRPr sz="2000"/>
            </a:lvl4pPr>
            <a:lvl5pPr marL="1826337" indent="0">
              <a:buNone/>
              <a:defRPr sz="2000"/>
            </a:lvl5pPr>
            <a:lvl6pPr marL="2282922" indent="0">
              <a:buNone/>
              <a:defRPr sz="2000"/>
            </a:lvl6pPr>
            <a:lvl7pPr marL="2739506" indent="0">
              <a:buNone/>
              <a:defRPr sz="2000"/>
            </a:lvl7pPr>
            <a:lvl8pPr marL="3196084" indent="0">
              <a:buNone/>
              <a:defRPr sz="2000"/>
            </a:lvl8pPr>
            <a:lvl9pPr marL="3652673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6583" indent="0">
              <a:buNone/>
              <a:defRPr sz="1200"/>
            </a:lvl2pPr>
            <a:lvl3pPr marL="913169" indent="0">
              <a:buNone/>
              <a:defRPr sz="1000"/>
            </a:lvl3pPr>
            <a:lvl4pPr marL="1369754" indent="0">
              <a:buNone/>
              <a:defRPr sz="900"/>
            </a:lvl4pPr>
            <a:lvl5pPr marL="1826337" indent="0">
              <a:buNone/>
              <a:defRPr sz="900"/>
            </a:lvl5pPr>
            <a:lvl6pPr marL="2282922" indent="0">
              <a:buNone/>
              <a:defRPr sz="900"/>
            </a:lvl6pPr>
            <a:lvl7pPr marL="2739506" indent="0">
              <a:buNone/>
              <a:defRPr sz="900"/>
            </a:lvl7pPr>
            <a:lvl8pPr marL="3196084" indent="0">
              <a:buNone/>
              <a:defRPr sz="900"/>
            </a:lvl8pPr>
            <a:lvl9pPr marL="3652673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034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13" Type="http://schemas.openxmlformats.org/officeDocument/2006/relationships/slideLayout" Target="../slideLayouts/slideLayout65.xml"/><Relationship Id="rId3" Type="http://schemas.openxmlformats.org/officeDocument/2006/relationships/slideLayout" Target="../slideLayouts/slideLayout55.xml"/><Relationship Id="rId7" Type="http://schemas.openxmlformats.org/officeDocument/2006/relationships/slideLayout" Target="../slideLayouts/slideLayout59.xml"/><Relationship Id="rId12" Type="http://schemas.openxmlformats.org/officeDocument/2006/relationships/slideLayout" Target="../slideLayouts/slideLayout64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5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62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3.xml"/><Relationship Id="rId13" Type="http://schemas.openxmlformats.org/officeDocument/2006/relationships/slideLayout" Target="../slideLayouts/slideLayout78.xml"/><Relationship Id="rId3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2.xml"/><Relationship Id="rId12" Type="http://schemas.openxmlformats.org/officeDocument/2006/relationships/slideLayout" Target="../slideLayouts/slideLayout77.xml"/><Relationship Id="rId2" Type="http://schemas.openxmlformats.org/officeDocument/2006/relationships/slideLayout" Target="../slideLayouts/slideLayout67.xml"/><Relationship Id="rId1" Type="http://schemas.openxmlformats.org/officeDocument/2006/relationships/slideLayout" Target="../slideLayouts/slideLayout66.xml"/><Relationship Id="rId6" Type="http://schemas.openxmlformats.org/officeDocument/2006/relationships/slideLayout" Target="../slideLayouts/slideLayout71.xml"/><Relationship Id="rId11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0.xml"/><Relationship Id="rId10" Type="http://schemas.openxmlformats.org/officeDocument/2006/relationships/slideLayout" Target="../slideLayouts/slideLayout75.xml"/><Relationship Id="rId4" Type="http://schemas.openxmlformats.org/officeDocument/2006/relationships/slideLayout" Target="../slideLayouts/slideLayout69.xml"/><Relationship Id="rId9" Type="http://schemas.openxmlformats.org/officeDocument/2006/relationships/slideLayout" Target="../slideLayouts/slideLayout74.xml"/><Relationship Id="rId14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8" rIns="91311" bIns="456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4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8" rIns="91311" bIns="456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8" rIns="91311" bIns="45658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defTabSz="913169"/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 defTabSz="913169"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8" rIns="91311" bIns="45658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defTabSz="913169"/>
            <a:endParaRPr lang="ru-RU">
              <a:solidFill>
                <a:srgbClr val="000000"/>
              </a:solidFill>
            </a:endParaRPr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8" rIns="91311" bIns="45658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defTabSz="913169"/>
            <a:fld id="{725C68B6-61C2-468F-89AB-4B9F7531AA68}" type="slidenum">
              <a:rPr lang="ru-RU" smtClean="0">
                <a:solidFill>
                  <a:srgbClr val="000000"/>
                </a:solidFill>
              </a:rPr>
              <a:pPr defTabSz="913169"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041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6583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3169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69754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6337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438" indent="-342438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949" indent="-285365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63" indent="-228293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044" indent="-228293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4630" indent="-22829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1214" indent="-22829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67798" indent="-22829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4383" indent="-22829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0966" indent="-22829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83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169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754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337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922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506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084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673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8" rIns="91311" bIns="456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3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8" rIns="91311" bIns="456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8" rIns="91311" bIns="45658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defTabSz="913169"/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 defTabSz="913169"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8" rIns="91311" bIns="45658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defTabSz="913169"/>
            <a:endParaRPr lang="ru-RU">
              <a:solidFill>
                <a:srgbClr val="000000"/>
              </a:solidFill>
            </a:endParaRPr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8" rIns="91311" bIns="45658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defTabSz="913169"/>
            <a:fld id="{725C68B6-61C2-468F-89AB-4B9F7531AA68}" type="slidenum">
              <a:rPr lang="ru-RU" smtClean="0">
                <a:solidFill>
                  <a:srgbClr val="000000"/>
                </a:solidFill>
              </a:rPr>
              <a:pPr defTabSz="913169"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057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6583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3169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69754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6337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438" indent="-342438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949" indent="-285365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63" indent="-228293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044" indent="-228293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4630" indent="-22829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1214" indent="-22829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67798" indent="-22829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4383" indent="-22829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0966" indent="-22829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83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169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754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337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922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506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084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673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8" rIns="91311" bIns="456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3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8" rIns="91311" bIns="456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8" rIns="91311" bIns="45658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defTabSz="913169"/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 defTabSz="913169"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8" rIns="91311" bIns="45658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defTabSz="913169"/>
            <a:endParaRPr lang="ru-RU">
              <a:solidFill>
                <a:srgbClr val="000000"/>
              </a:solidFill>
            </a:endParaRPr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8" rIns="91311" bIns="45658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defTabSz="913169"/>
            <a:fld id="{725C68B6-61C2-468F-89AB-4B9F7531AA68}" type="slidenum">
              <a:rPr lang="ru-RU" smtClean="0">
                <a:solidFill>
                  <a:srgbClr val="000000"/>
                </a:solidFill>
              </a:rPr>
              <a:pPr defTabSz="913169"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75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6583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3169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69754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6337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438" indent="-342438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949" indent="-285365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63" indent="-228293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044" indent="-228293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4630" indent="-22829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1214" indent="-22829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67798" indent="-22829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4383" indent="-22829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0966" indent="-22829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83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169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754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337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922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506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084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673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8" rIns="91311" bIns="456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3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8" rIns="91311" bIns="456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8" rIns="91311" bIns="45658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defTabSz="913169"/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 defTabSz="913169"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8" rIns="91311" bIns="45658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defTabSz="913169"/>
            <a:endParaRPr lang="ru-RU">
              <a:solidFill>
                <a:srgbClr val="000000"/>
              </a:solidFill>
            </a:endParaRPr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8" rIns="91311" bIns="45658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defTabSz="913169"/>
            <a:fld id="{725C68B6-61C2-468F-89AB-4B9F7531AA68}" type="slidenum">
              <a:rPr lang="ru-RU" smtClean="0">
                <a:solidFill>
                  <a:srgbClr val="000000"/>
                </a:solidFill>
              </a:rPr>
              <a:pPr defTabSz="913169"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645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6583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3169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69754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6337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438" indent="-342438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949" indent="-285365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63" indent="-228293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044" indent="-228293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4630" indent="-22829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1214" indent="-22829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67798" indent="-22829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4383" indent="-22829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0966" indent="-22829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83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169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754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337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922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506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084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673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8" rIns="91311" bIns="456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3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8" rIns="91311" bIns="456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8" rIns="91311" bIns="45658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defTabSz="913169"/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 defTabSz="913169"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8" rIns="91311" bIns="45658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defTabSz="913169"/>
            <a:endParaRPr lang="ru-RU">
              <a:solidFill>
                <a:srgbClr val="000000"/>
              </a:solidFill>
            </a:endParaRPr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8" rIns="91311" bIns="45658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defTabSz="913169"/>
            <a:fld id="{725C68B6-61C2-468F-89AB-4B9F7531AA68}" type="slidenum">
              <a:rPr lang="ru-RU" smtClean="0">
                <a:solidFill>
                  <a:srgbClr val="000000"/>
                </a:solidFill>
              </a:rPr>
              <a:pPr defTabSz="913169"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322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6583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3169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69754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6337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438" indent="-342438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949" indent="-285365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63" indent="-228293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044" indent="-228293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4630" indent="-22829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1214" indent="-22829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67798" indent="-22829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4383" indent="-22829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0966" indent="-22829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83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169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754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337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922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506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084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673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8" rIns="91311" bIns="456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3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8" rIns="91311" bIns="456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8" rIns="91311" bIns="45658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defTabSz="913169"/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 defTabSz="913169"/>
              <a:t>15.11.2021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8" rIns="91311" bIns="45658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defTabSz="913169"/>
            <a:endParaRPr lang="ru-RU">
              <a:solidFill>
                <a:srgbClr val="000000"/>
              </a:solidFill>
            </a:endParaRPr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1" tIns="45658" rIns="91311" bIns="45658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defTabSz="913169"/>
            <a:fld id="{725C68B6-61C2-468F-89AB-4B9F7531AA68}" type="slidenum">
              <a:rPr lang="ru-RU" smtClean="0">
                <a:solidFill>
                  <a:srgbClr val="000000"/>
                </a:solidFill>
              </a:rPr>
              <a:pPr defTabSz="913169"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59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6583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3169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69754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6337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438" indent="-342438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949" indent="-285365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63" indent="-228293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044" indent="-228293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4630" indent="-22829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1214" indent="-22829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67798" indent="-22829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4383" indent="-22829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0966" indent="-22829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83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169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754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337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922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506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084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673" algn="l" defTabSz="9131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9720" y="2118100"/>
            <a:ext cx="91439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lang="ru-RU" sz="4000" b="1" kern="0" dirty="0">
              <a:solidFill>
                <a:srgbClr val="00347A"/>
              </a:solidFill>
              <a:latin typeface="Georgia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5800" y="757150"/>
            <a:ext cx="7772400" cy="648070"/>
          </a:xfrm>
        </p:spPr>
        <p:txBody>
          <a:bodyPr/>
          <a:lstStyle/>
          <a:p>
            <a:r>
              <a:rPr lang="ru-RU" sz="1800" dirty="0" smtClean="0">
                <a:latin typeface="+mn-lt"/>
              </a:rPr>
              <a:t/>
            </a:r>
            <a:br>
              <a:rPr lang="ru-RU" sz="1800" dirty="0" smtClean="0">
                <a:latin typeface="+mn-lt"/>
              </a:rPr>
            </a:br>
            <a:r>
              <a:rPr lang="ru-RU" sz="2200" b="1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ru-RU" sz="2200" b="1" dirty="0" smtClean="0">
                <a:solidFill>
                  <a:srgbClr val="002060"/>
                </a:solidFill>
                <a:latin typeface="+mn-lt"/>
              </a:rPr>
            </a:br>
            <a:endParaRPr lang="ru-RU" sz="2200" b="1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77965"/>
            <a:ext cx="1280554" cy="975659"/>
          </a:xfrm>
          <a:prstGeom prst="rect">
            <a:avLst/>
          </a:prstGeom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2" name="Picture 4" descr="Возможно, это изображение в мультипликационном стиле (текст «правительство защищает бизнес от COVID-19 льготный кредит кредит под 3% фот 3.0 добавлены новые отрасли листайте карусель»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9502"/>
            <a:ext cx="4104455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Возможно, это изображение (текст «период погащения для кредитов фот3.0 3.0 первого этапа (c9 марта по 1 июля 2021 года) увеличили с 6 до 12 месяцев. ежемесячные платежи понимстанутменьше по ним станут меньше»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2279" y="339502"/>
            <a:ext cx="4310211" cy="4310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68097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9720" y="2118100"/>
            <a:ext cx="91439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lang="ru-RU" sz="4000" b="1" kern="0" dirty="0">
              <a:solidFill>
                <a:srgbClr val="00347A"/>
              </a:solidFill>
              <a:latin typeface="Georgia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5800" y="757150"/>
            <a:ext cx="7772400" cy="648070"/>
          </a:xfrm>
        </p:spPr>
        <p:txBody>
          <a:bodyPr/>
          <a:lstStyle/>
          <a:p>
            <a:r>
              <a:rPr lang="ru-RU" sz="1800" dirty="0" smtClean="0">
                <a:latin typeface="+mn-lt"/>
              </a:rPr>
              <a:t/>
            </a:r>
            <a:br>
              <a:rPr lang="ru-RU" sz="1800" dirty="0" smtClean="0">
                <a:latin typeface="+mn-lt"/>
              </a:rPr>
            </a:br>
            <a:r>
              <a:rPr lang="ru-RU" sz="2200" b="1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ru-RU" sz="2200" b="1" dirty="0" smtClean="0">
                <a:solidFill>
                  <a:srgbClr val="002060"/>
                </a:solidFill>
                <a:latin typeface="+mn-lt"/>
              </a:rPr>
            </a:br>
            <a:endParaRPr lang="ru-RU" sz="2200" b="1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77965"/>
            <a:ext cx="1280554" cy="975659"/>
          </a:xfrm>
          <a:prstGeom prst="rect">
            <a:avLst/>
          </a:prstGeom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8" name="Picture 6" descr="Возможно, это изображение (текст «льготный кредит - фот 3.0 заключить договор можно c 1ноября по 30 декабря 2021 года какие условия? ставка 3% срок 18 месяцев: период без платежей первые 6 месяцев период погашения- последующие 12 месяцев (равными долями с учётом процентов)»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79133"/>
            <a:ext cx="4352039" cy="4352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Возможно, это изображение (текст «льготный кредит - фот 3.0 условие: сохранить 90% работников от их количества, зафиксированного в кредитном соглашении. важно проверьте численность работников в договоре. банк берёт данные только с платформы фнс на основе ежеквартальной отчётности по форме PCB 2. бумажная отчетность по чйсленности работников в банки не предоставляется»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378" y="396559"/>
            <a:ext cx="4334612" cy="4334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32116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9720" y="2118100"/>
            <a:ext cx="91439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lang="ru-RU" sz="4000" b="1" kern="0" dirty="0">
              <a:solidFill>
                <a:srgbClr val="00347A"/>
              </a:solidFill>
              <a:latin typeface="Georgia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5800" y="757150"/>
            <a:ext cx="7772400" cy="648070"/>
          </a:xfrm>
        </p:spPr>
        <p:txBody>
          <a:bodyPr/>
          <a:lstStyle/>
          <a:p>
            <a:r>
              <a:rPr lang="ru-RU" sz="1800" dirty="0" smtClean="0">
                <a:latin typeface="+mn-lt"/>
              </a:rPr>
              <a:t/>
            </a:r>
            <a:br>
              <a:rPr lang="ru-RU" sz="1800" dirty="0" smtClean="0">
                <a:latin typeface="+mn-lt"/>
              </a:rPr>
            </a:br>
            <a:r>
              <a:rPr lang="ru-RU" sz="2200" b="1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ru-RU" sz="2200" b="1" dirty="0" smtClean="0">
                <a:solidFill>
                  <a:srgbClr val="002060"/>
                </a:solidFill>
                <a:latin typeface="+mn-lt"/>
              </a:rPr>
            </a:br>
            <a:endParaRPr lang="ru-RU" sz="2200" b="1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77965"/>
            <a:ext cx="1280554" cy="975659"/>
          </a:xfrm>
          <a:prstGeom prst="rect">
            <a:avLst/>
          </a:prstGeom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02" name="Picture 6" descr="Возможно, это изображение (текст «фот 3.0 льготный кредит кто может получить? участник фот или фот 3.0 (по перечню отраслей из фот 3.0 + новые отрасли) COHKO -участник фот 2.0 или фот 3.0 из реестров минэкономразвития россии начинающие предприятия, созданные c июля 2020 года по 1 июля 2021 года по перечню отраслей из фот 3.0 + новые отрасли) где получить? более 30 банков -полный список на сайте covid.economy.gov.ru»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0431"/>
            <a:ext cx="4883223" cy="4883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48444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9720" y="2118100"/>
            <a:ext cx="91439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lang="ru-RU" sz="4000" b="1" kern="0" dirty="0">
              <a:solidFill>
                <a:srgbClr val="00347A"/>
              </a:solidFill>
              <a:latin typeface="Georgia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5800" y="757150"/>
            <a:ext cx="7772400" cy="648070"/>
          </a:xfrm>
        </p:spPr>
        <p:txBody>
          <a:bodyPr/>
          <a:lstStyle/>
          <a:p>
            <a:r>
              <a:rPr lang="ru-RU" sz="1800" dirty="0" smtClean="0">
                <a:latin typeface="+mn-lt"/>
              </a:rPr>
              <a:t/>
            </a:r>
            <a:br>
              <a:rPr lang="ru-RU" sz="1800" dirty="0" smtClean="0">
                <a:latin typeface="+mn-lt"/>
              </a:rPr>
            </a:br>
            <a:r>
              <a:rPr lang="ru-RU" sz="2200" b="1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ru-RU" sz="2200" b="1" dirty="0" smtClean="0">
                <a:solidFill>
                  <a:srgbClr val="002060"/>
                </a:solidFill>
                <a:latin typeface="+mn-lt"/>
              </a:rPr>
            </a:br>
            <a:endParaRPr lang="ru-RU" sz="2200" b="1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77965"/>
            <a:ext cx="1280554" cy="975659"/>
          </a:xfrm>
          <a:prstGeom prst="rect">
            <a:avLst/>
          </a:prstGeom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2" name="Picture 2" descr="Возможно, это изображение (текст «отрасли по фот. 3.0 ϲΦΕΡΑ деятельности мсп творчество в области искусства и организации развлечений код оквэд 2 мсп музеи крупный бизнес 90 зоопарки 91.02 + спорт, отдых и развлечения 91.04.1 93 ремонт компьютеров предметов личного потребления хозяйственно-бытового назначения NEW 95. стирка химическая чистка текстиля и меха NEW парикмахерские и салоны красоты 96.01 NEW физкультурно-оздоровительная деятельность 96.02 96.04»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3485"/>
            <a:ext cx="4440907" cy="4440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2848" y="310786"/>
            <a:ext cx="4453607" cy="4453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54968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ры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Горы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2_Горы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Горы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Горы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3_Горы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14245</TotalTime>
  <Words>4</Words>
  <Application>Microsoft Office PowerPoint</Application>
  <PresentationFormat>Экран (16:9)</PresentationFormat>
  <Paragraphs>8</Paragraphs>
  <Slides>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Горы</vt:lpstr>
      <vt:lpstr>1_Горы</vt:lpstr>
      <vt:lpstr>22_Горы</vt:lpstr>
      <vt:lpstr>2_Горы</vt:lpstr>
      <vt:lpstr>3_Горы</vt:lpstr>
      <vt:lpstr>23_Горы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Фаминцева Галина Валентиновна</dc:creator>
  <cp:lastModifiedBy>Демидова Галина Геннадьевна</cp:lastModifiedBy>
  <cp:revision>454</cp:revision>
  <cp:lastPrinted>2021-11-15T09:11:48Z</cp:lastPrinted>
  <dcterms:created xsi:type="dcterms:W3CDTF">2019-12-02T06:27:27Z</dcterms:created>
  <dcterms:modified xsi:type="dcterms:W3CDTF">2021-11-15T09:12:18Z</dcterms:modified>
</cp:coreProperties>
</file>