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4.xml" ContentType="application/vnd.openxmlformats-officedocument.theme+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5.xml" ContentType="application/vnd.openxmlformats-officedocument.theme+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4" r:id="rId2"/>
    <p:sldMasterId id="2147483688" r:id="rId3"/>
    <p:sldMasterId id="2147483702" r:id="rId4"/>
    <p:sldMasterId id="2147483716" r:id="rId5"/>
    <p:sldMasterId id="2147483730" r:id="rId6"/>
  </p:sldMasterIdLst>
  <p:notesMasterIdLst>
    <p:notesMasterId r:id="rId10"/>
  </p:notesMasterIdLst>
  <p:sldIdLst>
    <p:sldId id="366" r:id="rId7"/>
    <p:sldId id="362" r:id="rId8"/>
    <p:sldId id="363" r:id="rId9"/>
  </p:sldIdLst>
  <p:sldSz cx="9144000" cy="5143500" type="screen16x9"/>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461D339D-A069-4661-B64A-65D960C9992D}">
          <p14:sldIdLst>
            <p14:sldId id="366"/>
            <p14:sldId id="362"/>
            <p14:sldId id="363"/>
          </p14:sldIdLst>
        </p14:section>
        <p14:section name="Раздел без заголовка" id="{FFC2F50D-5AB9-4029-B570-14E22FE85400}">
          <p14:sldIdLst/>
        </p14:section>
        <p14:section name="Раздел без заголовка" id="{528F15D4-9E32-4CFD-9B46-54526C828B75}">
          <p14:sldIdLst/>
        </p14:section>
      </p14:sectionLst>
    </p:ex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38" autoAdjust="0"/>
    <p:restoredTop sz="91648" autoAdjust="0"/>
  </p:normalViewPr>
  <p:slideViewPr>
    <p:cSldViewPr>
      <p:cViewPr>
        <p:scale>
          <a:sx n="153" d="100"/>
          <a:sy n="153" d="100"/>
        </p:scale>
        <p:origin x="-462" y="-16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presProps" Target="presProps.xml"/><Relationship Id="rId5" Type="http://schemas.openxmlformats.org/officeDocument/2006/relationships/slideMaster" Target="slideMasters/slideMaster5.xml"/><Relationship Id="rId10"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232755-32FE-4B51-BAD0-6B984A15471D}" type="datetimeFigureOut">
              <a:rPr lang="ru-RU" smtClean="0"/>
              <a:t>15.11.2021</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BDB001-AD96-4E66-AAA4-85A359DDBC6F}" type="slidenum">
              <a:rPr lang="ru-RU" smtClean="0"/>
              <a:t>‹#›</a:t>
            </a:fld>
            <a:endParaRPr lang="ru-RU"/>
          </a:p>
        </p:txBody>
      </p:sp>
    </p:spTree>
    <p:extLst>
      <p:ext uri="{BB962C8B-B14F-4D97-AF65-F5344CB8AC3E}">
        <p14:creationId xmlns:p14="http://schemas.microsoft.com/office/powerpoint/2010/main" val="4148737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721FA6C4-4F97-4D2E-AC1A-3952AFEE70B8}" type="slidenum">
              <a:rPr lang="ru-RU" smtClean="0">
                <a:solidFill>
                  <a:prstClr val="black"/>
                </a:solidFill>
              </a:rPr>
              <a:pPr/>
              <a:t>1</a:t>
            </a:fld>
            <a:endParaRPr lang="ru-RU" dirty="0" smtClean="0">
              <a:solidFill>
                <a:prstClr val="black"/>
              </a:solidFill>
            </a:endParaRPr>
          </a:p>
        </p:txBody>
      </p:sp>
      <p:sp>
        <p:nvSpPr>
          <p:cNvPr id="57347" name="Rectangle 2"/>
          <p:cNvSpPr>
            <a:spLocks noGrp="1" noRot="1" noChangeAspect="1" noChangeArrowheads="1" noTextEdit="1"/>
          </p:cNvSpPr>
          <p:nvPr>
            <p:ph type="sldImg"/>
          </p:nvPr>
        </p:nvSpPr>
        <p:spPr>
          <a:xfrm>
            <a:off x="381000" y="685800"/>
            <a:ext cx="6096000" cy="3429000"/>
          </a:xfrm>
          <a:ln/>
        </p:spPr>
      </p:sp>
      <p:sp>
        <p:nvSpPr>
          <p:cNvPr id="57348" name="Rectangle 3"/>
          <p:cNvSpPr>
            <a:spLocks noGrp="1" noChangeArrowheads="1"/>
          </p:cNvSpPr>
          <p:nvPr>
            <p:ph type="body" idx="1"/>
          </p:nvPr>
        </p:nvSpPr>
        <p:spPr>
          <a:noFill/>
          <a:ln/>
        </p:spPr>
        <p:txBody>
          <a:bodyPr/>
          <a:lstStyle/>
          <a:p>
            <a:pPr eaLnBrk="1" hangingPunct="1"/>
            <a:endParaRPr lang="ru-RU"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721FA6C4-4F97-4D2E-AC1A-3952AFEE70B8}" type="slidenum">
              <a:rPr lang="ru-RU" smtClean="0">
                <a:solidFill>
                  <a:prstClr val="black"/>
                </a:solidFill>
              </a:rPr>
              <a:pPr/>
              <a:t>2</a:t>
            </a:fld>
            <a:endParaRPr lang="ru-RU" dirty="0" smtClean="0">
              <a:solidFill>
                <a:prstClr val="black"/>
              </a:solidFill>
            </a:endParaRPr>
          </a:p>
        </p:txBody>
      </p:sp>
      <p:sp>
        <p:nvSpPr>
          <p:cNvPr id="57347" name="Rectangle 2"/>
          <p:cNvSpPr>
            <a:spLocks noGrp="1" noRot="1" noChangeAspect="1" noChangeArrowheads="1" noTextEdit="1"/>
          </p:cNvSpPr>
          <p:nvPr>
            <p:ph type="sldImg"/>
          </p:nvPr>
        </p:nvSpPr>
        <p:spPr>
          <a:xfrm>
            <a:off x="381000" y="685800"/>
            <a:ext cx="6096000" cy="3429000"/>
          </a:xfrm>
          <a:ln/>
        </p:spPr>
      </p:sp>
      <p:sp>
        <p:nvSpPr>
          <p:cNvPr id="57348" name="Rectangle 3"/>
          <p:cNvSpPr>
            <a:spLocks noGrp="1" noChangeArrowheads="1"/>
          </p:cNvSpPr>
          <p:nvPr>
            <p:ph type="body" idx="1"/>
          </p:nvPr>
        </p:nvSpPr>
        <p:spPr>
          <a:noFill/>
          <a:ln/>
        </p:spPr>
        <p:txBody>
          <a:bodyPr/>
          <a:lstStyle/>
          <a:p>
            <a:pPr eaLnBrk="1" hangingPunct="1"/>
            <a:endParaRPr lang="ru-RU"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721FA6C4-4F97-4D2E-AC1A-3952AFEE70B8}" type="slidenum">
              <a:rPr lang="ru-RU" smtClean="0">
                <a:solidFill>
                  <a:prstClr val="black"/>
                </a:solidFill>
              </a:rPr>
              <a:pPr/>
              <a:t>3</a:t>
            </a:fld>
            <a:endParaRPr lang="ru-RU" dirty="0" smtClean="0">
              <a:solidFill>
                <a:prstClr val="black"/>
              </a:solidFill>
            </a:endParaRPr>
          </a:p>
        </p:txBody>
      </p:sp>
      <p:sp>
        <p:nvSpPr>
          <p:cNvPr id="57347" name="Rectangle 2"/>
          <p:cNvSpPr>
            <a:spLocks noGrp="1" noRot="1" noChangeAspect="1" noChangeArrowheads="1" noTextEdit="1"/>
          </p:cNvSpPr>
          <p:nvPr>
            <p:ph type="sldImg"/>
          </p:nvPr>
        </p:nvSpPr>
        <p:spPr>
          <a:xfrm>
            <a:off x="381000" y="685800"/>
            <a:ext cx="6096000" cy="3429000"/>
          </a:xfrm>
          <a:ln/>
        </p:spPr>
      </p:sp>
      <p:sp>
        <p:nvSpPr>
          <p:cNvPr id="57348" name="Rectangle 3"/>
          <p:cNvSpPr>
            <a:spLocks noGrp="1" noChangeArrowheads="1"/>
          </p:cNvSpPr>
          <p:nvPr>
            <p:ph type="body" idx="1"/>
          </p:nvPr>
        </p:nvSpPr>
        <p:spPr>
          <a:noFill/>
          <a:ln/>
        </p:spPr>
        <p:txBody>
          <a:bodyPr/>
          <a:lstStyle/>
          <a:p>
            <a:pPr eaLnBrk="1" hangingPunct="1"/>
            <a:endParaRPr lang="ru-RU"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36"/>
            <a:ext cx="7772400" cy="1102519"/>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2914652"/>
            <a:ext cx="6400800" cy="1314450"/>
          </a:xfrm>
        </p:spPr>
        <p:txBody>
          <a:bodyPr/>
          <a:lstStyle>
            <a:lvl1pPr marL="0" indent="0" algn="ctr">
              <a:buNone/>
              <a:defRPr/>
            </a:lvl1pPr>
            <a:lvl2pPr marL="456583" indent="0" algn="ctr">
              <a:buNone/>
              <a:defRPr/>
            </a:lvl2pPr>
            <a:lvl3pPr marL="913169" indent="0" algn="ctr">
              <a:buNone/>
              <a:defRPr/>
            </a:lvl3pPr>
            <a:lvl4pPr marL="1369754" indent="0" algn="ctr">
              <a:buNone/>
              <a:defRPr/>
            </a:lvl4pPr>
            <a:lvl5pPr marL="1826337" indent="0" algn="ctr">
              <a:buNone/>
              <a:defRPr/>
            </a:lvl5pPr>
            <a:lvl6pPr marL="2282922" indent="0" algn="ctr">
              <a:buNone/>
              <a:defRPr/>
            </a:lvl6pPr>
            <a:lvl7pPr marL="2739506" indent="0" algn="ctr">
              <a:buNone/>
              <a:defRPr/>
            </a:lvl7pPr>
            <a:lvl8pPr marL="3196084" indent="0" algn="ctr">
              <a:buNone/>
              <a:defRPr/>
            </a:lvl8pPr>
            <a:lvl9pPr marL="3652673" indent="0" algn="ctr">
              <a:buNone/>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1685246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1290877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1" y="205992"/>
            <a:ext cx="2057400" cy="4388644"/>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05992"/>
            <a:ext cx="6019800" cy="43886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6701454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Заголовок и диаграмм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8"/>
            <a:ext cx="8229600" cy="857250"/>
          </a:xfrm>
        </p:spPr>
        <p:txBody>
          <a:bodyPr/>
          <a:lstStyle/>
          <a:p>
            <a:r>
              <a:rPr lang="ru-RU" smtClean="0"/>
              <a:t>Образец заголовка</a:t>
            </a:r>
            <a:endParaRPr lang="ru-RU"/>
          </a:p>
        </p:txBody>
      </p:sp>
      <p:sp>
        <p:nvSpPr>
          <p:cNvPr id="3" name="Диаграмма 2"/>
          <p:cNvSpPr>
            <a:spLocks noGrp="1"/>
          </p:cNvSpPr>
          <p:nvPr>
            <p:ph type="chart" idx="1"/>
          </p:nvPr>
        </p:nvSpPr>
        <p:spPr>
          <a:xfrm>
            <a:off x="457200" y="1200154"/>
            <a:ext cx="8229600" cy="3394472"/>
          </a:xfrm>
        </p:spPr>
        <p:txBody>
          <a:bodyPr/>
          <a:lstStyle/>
          <a:p>
            <a:r>
              <a:rPr lang="ru-RU" smtClean="0"/>
              <a:t>Вставка диаграммы</a:t>
            </a:r>
            <a:endParaRPr lang="ru-RU"/>
          </a:p>
        </p:txBody>
      </p:sp>
      <p:sp>
        <p:nvSpPr>
          <p:cNvPr id="4" name="Дата 3"/>
          <p:cNvSpPr>
            <a:spLocks noGrp="1"/>
          </p:cNvSpPr>
          <p:nvPr>
            <p:ph type="dt" sz="half" idx="10"/>
          </p:nvPr>
        </p:nvSpPr>
        <p:spPr>
          <a:xfrm>
            <a:off x="457200" y="4683919"/>
            <a:ext cx="2133600" cy="357188"/>
          </a:xfrm>
        </p:spPr>
        <p:txBody>
          <a:bodyPr/>
          <a:lstStyle>
            <a:lvl1pPr>
              <a:defRPr/>
            </a:lvl1pPr>
          </a:lstStyle>
          <a:p>
            <a:endParaRPr lang="ru-RU">
              <a:solidFill>
                <a:srgbClr val="000000"/>
              </a:solidFill>
            </a:endParaRPr>
          </a:p>
        </p:txBody>
      </p:sp>
      <p:sp>
        <p:nvSpPr>
          <p:cNvPr id="5" name="Нижний колонтитул 4"/>
          <p:cNvSpPr>
            <a:spLocks noGrp="1"/>
          </p:cNvSpPr>
          <p:nvPr>
            <p:ph type="ftr" sz="quarter" idx="11"/>
          </p:nvPr>
        </p:nvSpPr>
        <p:spPr>
          <a:xfrm>
            <a:off x="3124200" y="4683919"/>
            <a:ext cx="2895600" cy="357188"/>
          </a:xfrm>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a:xfrm>
            <a:off x="6553200" y="4683919"/>
            <a:ext cx="2133600" cy="357188"/>
          </a:xfrm>
        </p:spPr>
        <p:txBody>
          <a:bodyPr/>
          <a:lstStyle>
            <a:lvl1pPr>
              <a:defRPr/>
            </a:lvl1pPr>
          </a:lstStyle>
          <a:p>
            <a:fld id="{F9DD51C4-7ADD-499E-B91A-A9AB35C5B4D9}"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19358785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8"/>
            <a:ext cx="8229600" cy="857250"/>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200154"/>
            <a:ext cx="8229600" cy="3394472"/>
          </a:xfrm>
        </p:spPr>
        <p:txBody>
          <a:bodyPr/>
          <a:lstStyle/>
          <a:p>
            <a:r>
              <a:rPr lang="ru-RU" smtClean="0"/>
              <a:t>Вставка таблицы</a:t>
            </a:r>
            <a:endParaRPr lang="ru-RU"/>
          </a:p>
        </p:txBody>
      </p:sp>
      <p:sp>
        <p:nvSpPr>
          <p:cNvPr id="4" name="Дата 3"/>
          <p:cNvSpPr>
            <a:spLocks noGrp="1"/>
          </p:cNvSpPr>
          <p:nvPr>
            <p:ph type="dt" sz="half" idx="10"/>
          </p:nvPr>
        </p:nvSpPr>
        <p:spPr>
          <a:xfrm>
            <a:off x="457200" y="4683919"/>
            <a:ext cx="2133600" cy="357188"/>
          </a:xfrm>
        </p:spPr>
        <p:txBody>
          <a:bodyPr/>
          <a:lstStyle>
            <a:lvl1pPr>
              <a:defRPr/>
            </a:lvl1pPr>
          </a:lstStyle>
          <a:p>
            <a:endParaRPr lang="ru-RU">
              <a:solidFill>
                <a:srgbClr val="000000"/>
              </a:solidFill>
            </a:endParaRPr>
          </a:p>
        </p:txBody>
      </p:sp>
      <p:sp>
        <p:nvSpPr>
          <p:cNvPr id="5" name="Нижний колонтитул 4"/>
          <p:cNvSpPr>
            <a:spLocks noGrp="1"/>
          </p:cNvSpPr>
          <p:nvPr>
            <p:ph type="ftr" sz="quarter" idx="11"/>
          </p:nvPr>
        </p:nvSpPr>
        <p:spPr>
          <a:xfrm>
            <a:off x="3124200" y="4683919"/>
            <a:ext cx="2895600" cy="357188"/>
          </a:xfrm>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a:xfrm>
            <a:off x="6553200" y="4683919"/>
            <a:ext cx="2133600" cy="357188"/>
          </a:xfrm>
        </p:spPr>
        <p:txBody>
          <a:bodyPr/>
          <a:lstStyle>
            <a:lvl1pPr>
              <a:defRPr/>
            </a:lvl1pPr>
          </a:lstStyle>
          <a:p>
            <a:fld id="{FC8267A6-EB69-4449-8BEE-E3DE7879301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2156409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35"/>
            <a:ext cx="7772400" cy="1102519"/>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2914652"/>
            <a:ext cx="6400800" cy="1314450"/>
          </a:xfrm>
        </p:spPr>
        <p:txBody>
          <a:bodyPr/>
          <a:lstStyle>
            <a:lvl1pPr marL="0" indent="0" algn="ctr">
              <a:buNone/>
              <a:defRPr/>
            </a:lvl1pPr>
            <a:lvl2pPr marL="456583" indent="0" algn="ctr">
              <a:buNone/>
              <a:defRPr/>
            </a:lvl2pPr>
            <a:lvl3pPr marL="913169" indent="0" algn="ctr">
              <a:buNone/>
              <a:defRPr/>
            </a:lvl3pPr>
            <a:lvl4pPr marL="1369754" indent="0" algn="ctr">
              <a:buNone/>
              <a:defRPr/>
            </a:lvl4pPr>
            <a:lvl5pPr marL="1826337" indent="0" algn="ctr">
              <a:buNone/>
              <a:defRPr/>
            </a:lvl5pPr>
            <a:lvl6pPr marL="2282922" indent="0" algn="ctr">
              <a:buNone/>
              <a:defRPr/>
            </a:lvl6pPr>
            <a:lvl7pPr marL="2739506" indent="0" algn="ctr">
              <a:buNone/>
              <a:defRPr/>
            </a:lvl7pPr>
            <a:lvl8pPr marL="3196084" indent="0" algn="ctr">
              <a:buNone/>
              <a:defRPr/>
            </a:lvl8pPr>
            <a:lvl9pPr marL="3652673" indent="0" algn="ctr">
              <a:buNone/>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23368810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8482694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99"/>
            <a:ext cx="7772400" cy="1021557"/>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180039"/>
            <a:ext cx="7772400" cy="1125140"/>
          </a:xfrm>
        </p:spPr>
        <p:txBody>
          <a:bodyPr anchor="b"/>
          <a:lstStyle>
            <a:lvl1pPr marL="0" indent="0">
              <a:buNone/>
              <a:defRPr sz="2000"/>
            </a:lvl1pPr>
            <a:lvl2pPr marL="456583" indent="0">
              <a:buNone/>
              <a:defRPr sz="1800"/>
            </a:lvl2pPr>
            <a:lvl3pPr marL="913169" indent="0">
              <a:buNone/>
              <a:defRPr sz="1600"/>
            </a:lvl3pPr>
            <a:lvl4pPr marL="1369754" indent="0">
              <a:buNone/>
              <a:defRPr sz="1400"/>
            </a:lvl4pPr>
            <a:lvl5pPr marL="1826337" indent="0">
              <a:buNone/>
              <a:defRPr sz="1400"/>
            </a:lvl5pPr>
            <a:lvl6pPr marL="2282922" indent="0">
              <a:buNone/>
              <a:defRPr sz="1400"/>
            </a:lvl6pPr>
            <a:lvl7pPr marL="2739506" indent="0">
              <a:buNone/>
              <a:defRPr sz="1400"/>
            </a:lvl7pPr>
            <a:lvl8pPr marL="3196084" indent="0">
              <a:buNone/>
              <a:defRPr sz="1400"/>
            </a:lvl8pPr>
            <a:lvl9pPr marL="3652673"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5352672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200153"/>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200153"/>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9128732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151336"/>
            <a:ext cx="4040188" cy="479822"/>
          </a:xfrm>
        </p:spPr>
        <p:txBody>
          <a:bodyPr anchor="b"/>
          <a:lstStyle>
            <a:lvl1pPr marL="0" indent="0">
              <a:buNone/>
              <a:defRPr sz="2400" b="1"/>
            </a:lvl1pPr>
            <a:lvl2pPr marL="456583" indent="0">
              <a:buNone/>
              <a:defRPr sz="2000" b="1"/>
            </a:lvl2pPr>
            <a:lvl3pPr marL="913169" indent="0">
              <a:buNone/>
              <a:defRPr sz="1800" b="1"/>
            </a:lvl3pPr>
            <a:lvl4pPr marL="1369754" indent="0">
              <a:buNone/>
              <a:defRPr sz="1600" b="1"/>
            </a:lvl4pPr>
            <a:lvl5pPr marL="1826337" indent="0">
              <a:buNone/>
              <a:defRPr sz="1600" b="1"/>
            </a:lvl5pPr>
            <a:lvl6pPr marL="2282922" indent="0">
              <a:buNone/>
              <a:defRPr sz="1600" b="1"/>
            </a:lvl6pPr>
            <a:lvl7pPr marL="2739506" indent="0">
              <a:buNone/>
              <a:defRPr sz="1600" b="1"/>
            </a:lvl7pPr>
            <a:lvl8pPr marL="3196084" indent="0">
              <a:buNone/>
              <a:defRPr sz="1600" b="1"/>
            </a:lvl8pPr>
            <a:lvl9pPr marL="3652673"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33" y="1151336"/>
            <a:ext cx="4041775" cy="479822"/>
          </a:xfrm>
        </p:spPr>
        <p:txBody>
          <a:bodyPr anchor="b"/>
          <a:lstStyle>
            <a:lvl1pPr marL="0" indent="0">
              <a:buNone/>
              <a:defRPr sz="2400" b="1"/>
            </a:lvl1pPr>
            <a:lvl2pPr marL="456583" indent="0">
              <a:buNone/>
              <a:defRPr sz="2000" b="1"/>
            </a:lvl2pPr>
            <a:lvl3pPr marL="913169" indent="0">
              <a:buNone/>
              <a:defRPr sz="1800" b="1"/>
            </a:lvl3pPr>
            <a:lvl4pPr marL="1369754" indent="0">
              <a:buNone/>
              <a:defRPr sz="1600" b="1"/>
            </a:lvl4pPr>
            <a:lvl5pPr marL="1826337" indent="0">
              <a:buNone/>
              <a:defRPr sz="1600" b="1"/>
            </a:lvl5pPr>
            <a:lvl6pPr marL="2282922" indent="0">
              <a:buNone/>
              <a:defRPr sz="1600" b="1"/>
            </a:lvl6pPr>
            <a:lvl7pPr marL="2739506" indent="0">
              <a:buNone/>
              <a:defRPr sz="1600" b="1"/>
            </a:lvl7pPr>
            <a:lvl8pPr marL="3196084" indent="0">
              <a:buNone/>
              <a:defRPr sz="1600" b="1"/>
            </a:lvl8pPr>
            <a:lvl9pPr marL="3652673"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8" name="Нижний колонтитул 7"/>
          <p:cNvSpPr>
            <a:spLocks noGrp="1"/>
          </p:cNvSpPr>
          <p:nvPr>
            <p:ph type="ftr" sz="quarter" idx="11"/>
          </p:nvPr>
        </p:nvSpPr>
        <p:spPr/>
        <p:txBody>
          <a:bodyPr/>
          <a:lstStyle>
            <a:lvl1pPr>
              <a:defRPr/>
            </a:lvl1pPr>
          </a:lstStyle>
          <a:p>
            <a:endParaRPr lang="ru-RU">
              <a:solidFill>
                <a:srgbClr val="000000"/>
              </a:solidFill>
            </a:endParaRPr>
          </a:p>
        </p:txBody>
      </p:sp>
      <p:sp>
        <p:nvSpPr>
          <p:cNvPr id="9" name="Номер слайда 8"/>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37109175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4" name="Нижний колонтитул 3"/>
          <p:cNvSpPr>
            <a:spLocks noGrp="1"/>
          </p:cNvSpPr>
          <p:nvPr>
            <p:ph type="ftr" sz="quarter" idx="11"/>
          </p:nvPr>
        </p:nvSpPr>
        <p:spPr/>
        <p:txBody>
          <a:bodyPr/>
          <a:lstStyle>
            <a:lvl1pPr>
              <a:defRPr/>
            </a:lvl1pPr>
          </a:lstStyle>
          <a:p>
            <a:endParaRPr lang="ru-RU">
              <a:solidFill>
                <a:srgbClr val="000000"/>
              </a:solidFill>
            </a:endParaRPr>
          </a:p>
        </p:txBody>
      </p:sp>
      <p:sp>
        <p:nvSpPr>
          <p:cNvPr id="5" name="Номер слайда 4"/>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2634243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3040248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3" name="Нижний колонтитул 2"/>
          <p:cNvSpPr>
            <a:spLocks noGrp="1"/>
          </p:cNvSpPr>
          <p:nvPr>
            <p:ph type="ftr" sz="quarter" idx="11"/>
          </p:nvPr>
        </p:nvSpPr>
        <p:spPr/>
        <p:txBody>
          <a:bodyPr/>
          <a:lstStyle>
            <a:lvl1pPr>
              <a:defRPr/>
            </a:lvl1pPr>
          </a:lstStyle>
          <a:p>
            <a:endParaRPr lang="ru-RU">
              <a:solidFill>
                <a:srgbClr val="000000"/>
              </a:solidFill>
            </a:endParaRPr>
          </a:p>
        </p:txBody>
      </p:sp>
      <p:sp>
        <p:nvSpPr>
          <p:cNvPr id="4" name="Номер слайда 3"/>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13052668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19" y="204788"/>
            <a:ext cx="3008313" cy="871538"/>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4" y="20479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19" y="1076328"/>
            <a:ext cx="3008313" cy="3518297"/>
          </a:xfrm>
        </p:spPr>
        <p:txBody>
          <a:bodyPr/>
          <a:lstStyle>
            <a:lvl1pPr marL="0" indent="0">
              <a:buNone/>
              <a:defRPr sz="1400"/>
            </a:lvl1pPr>
            <a:lvl2pPr marL="456583" indent="0">
              <a:buNone/>
              <a:defRPr sz="1200"/>
            </a:lvl2pPr>
            <a:lvl3pPr marL="913169" indent="0">
              <a:buNone/>
              <a:defRPr sz="1000"/>
            </a:lvl3pPr>
            <a:lvl4pPr marL="1369754" indent="0">
              <a:buNone/>
              <a:defRPr sz="900"/>
            </a:lvl4pPr>
            <a:lvl5pPr marL="1826337" indent="0">
              <a:buNone/>
              <a:defRPr sz="900"/>
            </a:lvl5pPr>
            <a:lvl6pPr marL="2282922" indent="0">
              <a:buNone/>
              <a:defRPr sz="900"/>
            </a:lvl6pPr>
            <a:lvl7pPr marL="2739506" indent="0">
              <a:buNone/>
              <a:defRPr sz="900"/>
            </a:lvl7pPr>
            <a:lvl8pPr marL="3196084" indent="0">
              <a:buNone/>
              <a:defRPr sz="900"/>
            </a:lvl8pPr>
            <a:lvl9pPr marL="3652673"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3967582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6583" indent="0">
              <a:buNone/>
              <a:defRPr sz="2800"/>
            </a:lvl2pPr>
            <a:lvl3pPr marL="913169" indent="0">
              <a:buNone/>
              <a:defRPr sz="2400"/>
            </a:lvl3pPr>
            <a:lvl4pPr marL="1369754" indent="0">
              <a:buNone/>
              <a:defRPr sz="2000"/>
            </a:lvl4pPr>
            <a:lvl5pPr marL="1826337" indent="0">
              <a:buNone/>
              <a:defRPr sz="2000"/>
            </a:lvl5pPr>
            <a:lvl6pPr marL="2282922" indent="0">
              <a:buNone/>
              <a:defRPr sz="2000"/>
            </a:lvl6pPr>
            <a:lvl7pPr marL="2739506" indent="0">
              <a:buNone/>
              <a:defRPr sz="2000"/>
            </a:lvl7pPr>
            <a:lvl8pPr marL="3196084" indent="0">
              <a:buNone/>
              <a:defRPr sz="2000"/>
            </a:lvl8pPr>
            <a:lvl9pPr marL="3652673"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4025504"/>
            <a:ext cx="5486400" cy="603646"/>
          </a:xfrm>
        </p:spPr>
        <p:txBody>
          <a:bodyPr/>
          <a:lstStyle>
            <a:lvl1pPr marL="0" indent="0">
              <a:buNone/>
              <a:defRPr sz="1400"/>
            </a:lvl1pPr>
            <a:lvl2pPr marL="456583" indent="0">
              <a:buNone/>
              <a:defRPr sz="1200"/>
            </a:lvl2pPr>
            <a:lvl3pPr marL="913169" indent="0">
              <a:buNone/>
              <a:defRPr sz="1000"/>
            </a:lvl3pPr>
            <a:lvl4pPr marL="1369754" indent="0">
              <a:buNone/>
              <a:defRPr sz="900"/>
            </a:lvl4pPr>
            <a:lvl5pPr marL="1826337" indent="0">
              <a:buNone/>
              <a:defRPr sz="900"/>
            </a:lvl5pPr>
            <a:lvl6pPr marL="2282922" indent="0">
              <a:buNone/>
              <a:defRPr sz="900"/>
            </a:lvl6pPr>
            <a:lvl7pPr marL="2739506" indent="0">
              <a:buNone/>
              <a:defRPr sz="900"/>
            </a:lvl7pPr>
            <a:lvl8pPr marL="3196084" indent="0">
              <a:buNone/>
              <a:defRPr sz="900"/>
            </a:lvl8pPr>
            <a:lvl9pPr marL="3652673"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1146900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42684483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1" y="205992"/>
            <a:ext cx="2057400" cy="4388644"/>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05992"/>
            <a:ext cx="6019800" cy="43886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20638668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chart" preserve="1">
  <p:cSld name="Заголовок и диаграмм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8"/>
            <a:ext cx="8229600" cy="857250"/>
          </a:xfrm>
        </p:spPr>
        <p:txBody>
          <a:bodyPr/>
          <a:lstStyle/>
          <a:p>
            <a:r>
              <a:rPr lang="ru-RU" smtClean="0"/>
              <a:t>Образец заголовка</a:t>
            </a:r>
            <a:endParaRPr lang="ru-RU"/>
          </a:p>
        </p:txBody>
      </p:sp>
      <p:sp>
        <p:nvSpPr>
          <p:cNvPr id="3" name="Диаграмма 2"/>
          <p:cNvSpPr>
            <a:spLocks noGrp="1"/>
          </p:cNvSpPr>
          <p:nvPr>
            <p:ph type="chart" idx="1"/>
          </p:nvPr>
        </p:nvSpPr>
        <p:spPr>
          <a:xfrm>
            <a:off x="457200" y="1200153"/>
            <a:ext cx="8229600" cy="3394472"/>
          </a:xfrm>
        </p:spPr>
        <p:txBody>
          <a:bodyPr/>
          <a:lstStyle/>
          <a:p>
            <a:r>
              <a:rPr lang="ru-RU" smtClean="0"/>
              <a:t>Вставка диаграммы</a:t>
            </a:r>
            <a:endParaRPr lang="ru-RU"/>
          </a:p>
        </p:txBody>
      </p:sp>
      <p:sp>
        <p:nvSpPr>
          <p:cNvPr id="4" name="Дата 3"/>
          <p:cNvSpPr>
            <a:spLocks noGrp="1"/>
          </p:cNvSpPr>
          <p:nvPr>
            <p:ph type="dt" sz="half" idx="10"/>
          </p:nvPr>
        </p:nvSpPr>
        <p:spPr>
          <a:xfrm>
            <a:off x="457200" y="4683919"/>
            <a:ext cx="2133600" cy="357188"/>
          </a:xfrm>
        </p:spPr>
        <p:txBody>
          <a:bodyPr/>
          <a:lstStyle>
            <a:lvl1pPr>
              <a:defRPr/>
            </a:lvl1pPr>
          </a:lstStyle>
          <a:p>
            <a:endParaRPr lang="ru-RU">
              <a:solidFill>
                <a:srgbClr val="000000"/>
              </a:solidFill>
            </a:endParaRPr>
          </a:p>
        </p:txBody>
      </p:sp>
      <p:sp>
        <p:nvSpPr>
          <p:cNvPr id="5" name="Нижний колонтитул 4"/>
          <p:cNvSpPr>
            <a:spLocks noGrp="1"/>
          </p:cNvSpPr>
          <p:nvPr>
            <p:ph type="ftr" sz="quarter" idx="11"/>
          </p:nvPr>
        </p:nvSpPr>
        <p:spPr>
          <a:xfrm>
            <a:off x="3124200" y="4683919"/>
            <a:ext cx="2895600" cy="357188"/>
          </a:xfrm>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a:xfrm>
            <a:off x="6553200" y="4683919"/>
            <a:ext cx="2133600" cy="357188"/>
          </a:xfrm>
        </p:spPr>
        <p:txBody>
          <a:bodyPr/>
          <a:lstStyle>
            <a:lvl1pPr>
              <a:defRPr/>
            </a:lvl1pPr>
          </a:lstStyle>
          <a:p>
            <a:fld id="{F9DD51C4-7ADD-499E-B91A-A9AB35C5B4D9}"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34072714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8"/>
            <a:ext cx="8229600" cy="857250"/>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200153"/>
            <a:ext cx="8229600" cy="3394472"/>
          </a:xfrm>
        </p:spPr>
        <p:txBody>
          <a:bodyPr/>
          <a:lstStyle/>
          <a:p>
            <a:r>
              <a:rPr lang="ru-RU" smtClean="0"/>
              <a:t>Вставка таблицы</a:t>
            </a:r>
            <a:endParaRPr lang="ru-RU"/>
          </a:p>
        </p:txBody>
      </p:sp>
      <p:sp>
        <p:nvSpPr>
          <p:cNvPr id="4" name="Дата 3"/>
          <p:cNvSpPr>
            <a:spLocks noGrp="1"/>
          </p:cNvSpPr>
          <p:nvPr>
            <p:ph type="dt" sz="half" idx="10"/>
          </p:nvPr>
        </p:nvSpPr>
        <p:spPr>
          <a:xfrm>
            <a:off x="457200" y="4683919"/>
            <a:ext cx="2133600" cy="357188"/>
          </a:xfrm>
        </p:spPr>
        <p:txBody>
          <a:bodyPr/>
          <a:lstStyle>
            <a:lvl1pPr>
              <a:defRPr/>
            </a:lvl1pPr>
          </a:lstStyle>
          <a:p>
            <a:endParaRPr lang="ru-RU">
              <a:solidFill>
                <a:srgbClr val="000000"/>
              </a:solidFill>
            </a:endParaRPr>
          </a:p>
        </p:txBody>
      </p:sp>
      <p:sp>
        <p:nvSpPr>
          <p:cNvPr id="5" name="Нижний колонтитул 4"/>
          <p:cNvSpPr>
            <a:spLocks noGrp="1"/>
          </p:cNvSpPr>
          <p:nvPr>
            <p:ph type="ftr" sz="quarter" idx="11"/>
          </p:nvPr>
        </p:nvSpPr>
        <p:spPr>
          <a:xfrm>
            <a:off x="3124200" y="4683919"/>
            <a:ext cx="2895600" cy="357188"/>
          </a:xfrm>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a:xfrm>
            <a:off x="6553200" y="4683919"/>
            <a:ext cx="2133600" cy="357188"/>
          </a:xfrm>
        </p:spPr>
        <p:txBody>
          <a:bodyPr/>
          <a:lstStyle>
            <a:lvl1pPr>
              <a:defRPr/>
            </a:lvl1pPr>
          </a:lstStyle>
          <a:p>
            <a:fld id="{FC8267A6-EB69-4449-8BEE-E3DE7879301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42269650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909"/>
            <a:ext cx="7772400" cy="1102519"/>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2914652"/>
            <a:ext cx="6400800" cy="1314450"/>
          </a:xfrm>
        </p:spPr>
        <p:txBody>
          <a:bodyPr/>
          <a:lstStyle>
            <a:lvl1pPr marL="0" indent="0" algn="ctr">
              <a:buNone/>
              <a:defRPr/>
            </a:lvl1pPr>
            <a:lvl2pPr marL="456583" indent="0" algn="ctr">
              <a:buNone/>
              <a:defRPr/>
            </a:lvl2pPr>
            <a:lvl3pPr marL="913169" indent="0" algn="ctr">
              <a:buNone/>
              <a:defRPr/>
            </a:lvl3pPr>
            <a:lvl4pPr marL="1369754" indent="0" algn="ctr">
              <a:buNone/>
              <a:defRPr/>
            </a:lvl4pPr>
            <a:lvl5pPr marL="1826337" indent="0" algn="ctr">
              <a:buNone/>
              <a:defRPr/>
            </a:lvl5pPr>
            <a:lvl6pPr marL="2282922" indent="0" algn="ctr">
              <a:buNone/>
              <a:defRPr/>
            </a:lvl6pPr>
            <a:lvl7pPr marL="2739506" indent="0" algn="ctr">
              <a:buNone/>
              <a:defRPr/>
            </a:lvl7pPr>
            <a:lvl8pPr marL="3196084" indent="0" algn="ctr">
              <a:buNone/>
              <a:defRPr/>
            </a:lvl8pPr>
            <a:lvl9pPr marL="3652673" indent="0" algn="ctr">
              <a:buNone/>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88643243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380949647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273"/>
            <a:ext cx="7772400" cy="1021557"/>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180039"/>
            <a:ext cx="7772400" cy="1125140"/>
          </a:xfrm>
        </p:spPr>
        <p:txBody>
          <a:bodyPr anchor="b"/>
          <a:lstStyle>
            <a:lvl1pPr marL="0" indent="0">
              <a:buNone/>
              <a:defRPr sz="2000"/>
            </a:lvl1pPr>
            <a:lvl2pPr marL="456583" indent="0">
              <a:buNone/>
              <a:defRPr sz="1800"/>
            </a:lvl2pPr>
            <a:lvl3pPr marL="913169" indent="0">
              <a:buNone/>
              <a:defRPr sz="1600"/>
            </a:lvl3pPr>
            <a:lvl4pPr marL="1369754" indent="0">
              <a:buNone/>
              <a:defRPr sz="1400"/>
            </a:lvl4pPr>
            <a:lvl5pPr marL="1826337" indent="0">
              <a:buNone/>
              <a:defRPr sz="1400"/>
            </a:lvl5pPr>
            <a:lvl6pPr marL="2282922" indent="0">
              <a:buNone/>
              <a:defRPr sz="1400"/>
            </a:lvl6pPr>
            <a:lvl7pPr marL="2739506" indent="0">
              <a:buNone/>
              <a:defRPr sz="1400"/>
            </a:lvl7pPr>
            <a:lvl8pPr marL="3196084" indent="0">
              <a:buNone/>
              <a:defRPr sz="1400"/>
            </a:lvl8pPr>
            <a:lvl9pPr marL="3652673"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3455226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200"/>
            <a:ext cx="7772400" cy="1021557"/>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180040"/>
            <a:ext cx="7772400" cy="1125140"/>
          </a:xfrm>
        </p:spPr>
        <p:txBody>
          <a:bodyPr anchor="b"/>
          <a:lstStyle>
            <a:lvl1pPr marL="0" indent="0">
              <a:buNone/>
              <a:defRPr sz="2000"/>
            </a:lvl1pPr>
            <a:lvl2pPr marL="456583" indent="0">
              <a:buNone/>
              <a:defRPr sz="1800"/>
            </a:lvl2pPr>
            <a:lvl3pPr marL="913169" indent="0">
              <a:buNone/>
              <a:defRPr sz="1600"/>
            </a:lvl3pPr>
            <a:lvl4pPr marL="1369754" indent="0">
              <a:buNone/>
              <a:defRPr sz="1400"/>
            </a:lvl4pPr>
            <a:lvl5pPr marL="1826337" indent="0">
              <a:buNone/>
              <a:defRPr sz="1400"/>
            </a:lvl5pPr>
            <a:lvl6pPr marL="2282922" indent="0">
              <a:buNone/>
              <a:defRPr sz="1400"/>
            </a:lvl6pPr>
            <a:lvl7pPr marL="2739506" indent="0">
              <a:buNone/>
              <a:defRPr sz="1400"/>
            </a:lvl7pPr>
            <a:lvl8pPr marL="3196084" indent="0">
              <a:buNone/>
              <a:defRPr sz="1400"/>
            </a:lvl8pPr>
            <a:lvl9pPr marL="3652673"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334654188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200153"/>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200153"/>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314034191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151336"/>
            <a:ext cx="4040188" cy="479822"/>
          </a:xfrm>
        </p:spPr>
        <p:txBody>
          <a:bodyPr anchor="b"/>
          <a:lstStyle>
            <a:lvl1pPr marL="0" indent="0">
              <a:buNone/>
              <a:defRPr sz="2400" b="1"/>
            </a:lvl1pPr>
            <a:lvl2pPr marL="456583" indent="0">
              <a:buNone/>
              <a:defRPr sz="2000" b="1"/>
            </a:lvl2pPr>
            <a:lvl3pPr marL="913169" indent="0">
              <a:buNone/>
              <a:defRPr sz="1800" b="1"/>
            </a:lvl3pPr>
            <a:lvl4pPr marL="1369754" indent="0">
              <a:buNone/>
              <a:defRPr sz="1600" b="1"/>
            </a:lvl4pPr>
            <a:lvl5pPr marL="1826337" indent="0">
              <a:buNone/>
              <a:defRPr sz="1600" b="1"/>
            </a:lvl5pPr>
            <a:lvl6pPr marL="2282922" indent="0">
              <a:buNone/>
              <a:defRPr sz="1600" b="1"/>
            </a:lvl6pPr>
            <a:lvl7pPr marL="2739506" indent="0">
              <a:buNone/>
              <a:defRPr sz="1600" b="1"/>
            </a:lvl7pPr>
            <a:lvl8pPr marL="3196084" indent="0">
              <a:buNone/>
              <a:defRPr sz="1600" b="1"/>
            </a:lvl8pPr>
            <a:lvl9pPr marL="3652673"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33" y="1151336"/>
            <a:ext cx="4041775" cy="479822"/>
          </a:xfrm>
        </p:spPr>
        <p:txBody>
          <a:bodyPr anchor="b"/>
          <a:lstStyle>
            <a:lvl1pPr marL="0" indent="0">
              <a:buNone/>
              <a:defRPr sz="2400" b="1"/>
            </a:lvl1pPr>
            <a:lvl2pPr marL="456583" indent="0">
              <a:buNone/>
              <a:defRPr sz="2000" b="1"/>
            </a:lvl2pPr>
            <a:lvl3pPr marL="913169" indent="0">
              <a:buNone/>
              <a:defRPr sz="1800" b="1"/>
            </a:lvl3pPr>
            <a:lvl4pPr marL="1369754" indent="0">
              <a:buNone/>
              <a:defRPr sz="1600" b="1"/>
            </a:lvl4pPr>
            <a:lvl5pPr marL="1826337" indent="0">
              <a:buNone/>
              <a:defRPr sz="1600" b="1"/>
            </a:lvl5pPr>
            <a:lvl6pPr marL="2282922" indent="0">
              <a:buNone/>
              <a:defRPr sz="1600" b="1"/>
            </a:lvl6pPr>
            <a:lvl7pPr marL="2739506" indent="0">
              <a:buNone/>
              <a:defRPr sz="1600" b="1"/>
            </a:lvl7pPr>
            <a:lvl8pPr marL="3196084" indent="0">
              <a:buNone/>
              <a:defRPr sz="1600" b="1"/>
            </a:lvl8pPr>
            <a:lvl9pPr marL="3652673"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8" name="Нижний колонтитул 7"/>
          <p:cNvSpPr>
            <a:spLocks noGrp="1"/>
          </p:cNvSpPr>
          <p:nvPr>
            <p:ph type="ftr" sz="quarter" idx="11"/>
          </p:nvPr>
        </p:nvSpPr>
        <p:spPr/>
        <p:txBody>
          <a:bodyPr/>
          <a:lstStyle>
            <a:lvl1pPr>
              <a:defRPr/>
            </a:lvl1pPr>
          </a:lstStyle>
          <a:p>
            <a:endParaRPr lang="ru-RU">
              <a:solidFill>
                <a:srgbClr val="000000"/>
              </a:solidFill>
            </a:endParaRPr>
          </a:p>
        </p:txBody>
      </p:sp>
      <p:sp>
        <p:nvSpPr>
          <p:cNvPr id="9" name="Номер слайда 8"/>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316493928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4" name="Нижний колонтитул 3"/>
          <p:cNvSpPr>
            <a:spLocks noGrp="1"/>
          </p:cNvSpPr>
          <p:nvPr>
            <p:ph type="ftr" sz="quarter" idx="11"/>
          </p:nvPr>
        </p:nvSpPr>
        <p:spPr/>
        <p:txBody>
          <a:bodyPr/>
          <a:lstStyle>
            <a:lvl1pPr>
              <a:defRPr/>
            </a:lvl1pPr>
          </a:lstStyle>
          <a:p>
            <a:endParaRPr lang="ru-RU">
              <a:solidFill>
                <a:srgbClr val="000000"/>
              </a:solidFill>
            </a:endParaRPr>
          </a:p>
        </p:txBody>
      </p:sp>
      <p:sp>
        <p:nvSpPr>
          <p:cNvPr id="5" name="Номер слайда 4"/>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279334465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3" name="Нижний колонтитул 2"/>
          <p:cNvSpPr>
            <a:spLocks noGrp="1"/>
          </p:cNvSpPr>
          <p:nvPr>
            <p:ph type="ftr" sz="quarter" idx="11"/>
          </p:nvPr>
        </p:nvSpPr>
        <p:spPr/>
        <p:txBody>
          <a:bodyPr/>
          <a:lstStyle>
            <a:lvl1pPr>
              <a:defRPr/>
            </a:lvl1pPr>
          </a:lstStyle>
          <a:p>
            <a:endParaRPr lang="ru-RU">
              <a:solidFill>
                <a:srgbClr val="000000"/>
              </a:solidFill>
            </a:endParaRPr>
          </a:p>
        </p:txBody>
      </p:sp>
      <p:sp>
        <p:nvSpPr>
          <p:cNvPr id="4" name="Номер слайда 3"/>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121513094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19" y="204788"/>
            <a:ext cx="3008313" cy="871538"/>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4" y="20479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19" y="1076328"/>
            <a:ext cx="3008313" cy="3518297"/>
          </a:xfrm>
        </p:spPr>
        <p:txBody>
          <a:bodyPr/>
          <a:lstStyle>
            <a:lvl1pPr marL="0" indent="0">
              <a:buNone/>
              <a:defRPr sz="1400"/>
            </a:lvl1pPr>
            <a:lvl2pPr marL="456583" indent="0">
              <a:buNone/>
              <a:defRPr sz="1200"/>
            </a:lvl2pPr>
            <a:lvl3pPr marL="913169" indent="0">
              <a:buNone/>
              <a:defRPr sz="1000"/>
            </a:lvl3pPr>
            <a:lvl4pPr marL="1369754" indent="0">
              <a:buNone/>
              <a:defRPr sz="900"/>
            </a:lvl4pPr>
            <a:lvl5pPr marL="1826337" indent="0">
              <a:buNone/>
              <a:defRPr sz="900"/>
            </a:lvl5pPr>
            <a:lvl6pPr marL="2282922" indent="0">
              <a:buNone/>
              <a:defRPr sz="900"/>
            </a:lvl6pPr>
            <a:lvl7pPr marL="2739506" indent="0">
              <a:buNone/>
              <a:defRPr sz="900"/>
            </a:lvl7pPr>
            <a:lvl8pPr marL="3196084" indent="0">
              <a:buNone/>
              <a:defRPr sz="900"/>
            </a:lvl8pPr>
            <a:lvl9pPr marL="3652673"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298746011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6583" indent="0">
              <a:buNone/>
              <a:defRPr sz="2800"/>
            </a:lvl2pPr>
            <a:lvl3pPr marL="913169" indent="0">
              <a:buNone/>
              <a:defRPr sz="2400"/>
            </a:lvl3pPr>
            <a:lvl4pPr marL="1369754" indent="0">
              <a:buNone/>
              <a:defRPr sz="2000"/>
            </a:lvl4pPr>
            <a:lvl5pPr marL="1826337" indent="0">
              <a:buNone/>
              <a:defRPr sz="2000"/>
            </a:lvl5pPr>
            <a:lvl6pPr marL="2282922" indent="0">
              <a:buNone/>
              <a:defRPr sz="2000"/>
            </a:lvl6pPr>
            <a:lvl7pPr marL="2739506" indent="0">
              <a:buNone/>
              <a:defRPr sz="2000"/>
            </a:lvl7pPr>
            <a:lvl8pPr marL="3196084" indent="0">
              <a:buNone/>
              <a:defRPr sz="2000"/>
            </a:lvl8pPr>
            <a:lvl9pPr marL="3652673"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4025504"/>
            <a:ext cx="5486400" cy="603646"/>
          </a:xfrm>
        </p:spPr>
        <p:txBody>
          <a:bodyPr/>
          <a:lstStyle>
            <a:lvl1pPr marL="0" indent="0">
              <a:buNone/>
              <a:defRPr sz="1400"/>
            </a:lvl1pPr>
            <a:lvl2pPr marL="456583" indent="0">
              <a:buNone/>
              <a:defRPr sz="1200"/>
            </a:lvl2pPr>
            <a:lvl3pPr marL="913169" indent="0">
              <a:buNone/>
              <a:defRPr sz="1000"/>
            </a:lvl3pPr>
            <a:lvl4pPr marL="1369754" indent="0">
              <a:buNone/>
              <a:defRPr sz="900"/>
            </a:lvl4pPr>
            <a:lvl5pPr marL="1826337" indent="0">
              <a:buNone/>
              <a:defRPr sz="900"/>
            </a:lvl5pPr>
            <a:lvl6pPr marL="2282922" indent="0">
              <a:buNone/>
              <a:defRPr sz="900"/>
            </a:lvl6pPr>
            <a:lvl7pPr marL="2739506" indent="0">
              <a:buNone/>
              <a:defRPr sz="900"/>
            </a:lvl7pPr>
            <a:lvl8pPr marL="3196084" indent="0">
              <a:buNone/>
              <a:defRPr sz="900"/>
            </a:lvl8pPr>
            <a:lvl9pPr marL="3652673"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219494352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133479461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1" y="205992"/>
            <a:ext cx="2057400" cy="4388644"/>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05992"/>
            <a:ext cx="6019800" cy="43886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315817244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chart" preserve="1">
  <p:cSld name="Заголовок и диаграмм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8"/>
            <a:ext cx="8229600" cy="857250"/>
          </a:xfrm>
        </p:spPr>
        <p:txBody>
          <a:bodyPr/>
          <a:lstStyle/>
          <a:p>
            <a:r>
              <a:rPr lang="ru-RU" smtClean="0"/>
              <a:t>Образец заголовка</a:t>
            </a:r>
            <a:endParaRPr lang="ru-RU"/>
          </a:p>
        </p:txBody>
      </p:sp>
      <p:sp>
        <p:nvSpPr>
          <p:cNvPr id="3" name="Диаграмма 2"/>
          <p:cNvSpPr>
            <a:spLocks noGrp="1"/>
          </p:cNvSpPr>
          <p:nvPr>
            <p:ph type="chart" idx="1"/>
          </p:nvPr>
        </p:nvSpPr>
        <p:spPr>
          <a:xfrm>
            <a:off x="457200" y="1200153"/>
            <a:ext cx="8229600" cy="3394472"/>
          </a:xfrm>
        </p:spPr>
        <p:txBody>
          <a:bodyPr/>
          <a:lstStyle/>
          <a:p>
            <a:r>
              <a:rPr lang="ru-RU" smtClean="0"/>
              <a:t>Вставка диаграммы</a:t>
            </a:r>
            <a:endParaRPr lang="ru-RU"/>
          </a:p>
        </p:txBody>
      </p:sp>
      <p:sp>
        <p:nvSpPr>
          <p:cNvPr id="4" name="Дата 3"/>
          <p:cNvSpPr>
            <a:spLocks noGrp="1"/>
          </p:cNvSpPr>
          <p:nvPr>
            <p:ph type="dt" sz="half" idx="10"/>
          </p:nvPr>
        </p:nvSpPr>
        <p:spPr>
          <a:xfrm>
            <a:off x="457200" y="4683919"/>
            <a:ext cx="2133600" cy="357188"/>
          </a:xfrm>
        </p:spPr>
        <p:txBody>
          <a:bodyPr/>
          <a:lstStyle>
            <a:lvl1pPr>
              <a:defRPr/>
            </a:lvl1pPr>
          </a:lstStyle>
          <a:p>
            <a:endParaRPr lang="ru-RU">
              <a:solidFill>
                <a:srgbClr val="000000"/>
              </a:solidFill>
            </a:endParaRPr>
          </a:p>
        </p:txBody>
      </p:sp>
      <p:sp>
        <p:nvSpPr>
          <p:cNvPr id="5" name="Нижний колонтитул 4"/>
          <p:cNvSpPr>
            <a:spLocks noGrp="1"/>
          </p:cNvSpPr>
          <p:nvPr>
            <p:ph type="ftr" sz="quarter" idx="11"/>
          </p:nvPr>
        </p:nvSpPr>
        <p:spPr>
          <a:xfrm>
            <a:off x="3124200" y="4683919"/>
            <a:ext cx="2895600" cy="357188"/>
          </a:xfrm>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a:xfrm>
            <a:off x="6553200" y="4683919"/>
            <a:ext cx="2133600" cy="357188"/>
          </a:xfrm>
        </p:spPr>
        <p:txBody>
          <a:bodyPr/>
          <a:lstStyle>
            <a:lvl1pPr>
              <a:defRPr/>
            </a:lvl1pPr>
          </a:lstStyle>
          <a:p>
            <a:fld id="{F9DD51C4-7ADD-499E-B91A-A9AB35C5B4D9}"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349686926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8"/>
            <a:ext cx="8229600" cy="857250"/>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200153"/>
            <a:ext cx="8229600" cy="3394472"/>
          </a:xfrm>
        </p:spPr>
        <p:txBody>
          <a:bodyPr/>
          <a:lstStyle/>
          <a:p>
            <a:r>
              <a:rPr lang="ru-RU" smtClean="0"/>
              <a:t>Вставка таблицы</a:t>
            </a:r>
            <a:endParaRPr lang="ru-RU"/>
          </a:p>
        </p:txBody>
      </p:sp>
      <p:sp>
        <p:nvSpPr>
          <p:cNvPr id="4" name="Дата 3"/>
          <p:cNvSpPr>
            <a:spLocks noGrp="1"/>
          </p:cNvSpPr>
          <p:nvPr>
            <p:ph type="dt" sz="half" idx="10"/>
          </p:nvPr>
        </p:nvSpPr>
        <p:spPr>
          <a:xfrm>
            <a:off x="457200" y="4683919"/>
            <a:ext cx="2133600" cy="357188"/>
          </a:xfrm>
        </p:spPr>
        <p:txBody>
          <a:bodyPr/>
          <a:lstStyle>
            <a:lvl1pPr>
              <a:defRPr/>
            </a:lvl1pPr>
          </a:lstStyle>
          <a:p>
            <a:endParaRPr lang="ru-RU">
              <a:solidFill>
                <a:srgbClr val="000000"/>
              </a:solidFill>
            </a:endParaRPr>
          </a:p>
        </p:txBody>
      </p:sp>
      <p:sp>
        <p:nvSpPr>
          <p:cNvPr id="5" name="Нижний колонтитул 4"/>
          <p:cNvSpPr>
            <a:spLocks noGrp="1"/>
          </p:cNvSpPr>
          <p:nvPr>
            <p:ph type="ftr" sz="quarter" idx="11"/>
          </p:nvPr>
        </p:nvSpPr>
        <p:spPr>
          <a:xfrm>
            <a:off x="3124200" y="4683919"/>
            <a:ext cx="2895600" cy="357188"/>
          </a:xfrm>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a:xfrm>
            <a:off x="6553200" y="4683919"/>
            <a:ext cx="2133600" cy="357188"/>
          </a:xfrm>
        </p:spPr>
        <p:txBody>
          <a:bodyPr/>
          <a:lstStyle>
            <a:lvl1pPr>
              <a:defRPr/>
            </a:lvl1pPr>
          </a:lstStyle>
          <a:p>
            <a:fld id="{FC8267A6-EB69-4449-8BEE-E3DE7879301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2000851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200154"/>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200154"/>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421395617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27"/>
            <a:ext cx="7772400" cy="1102519"/>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2914652"/>
            <a:ext cx="6400800" cy="1314450"/>
          </a:xfrm>
        </p:spPr>
        <p:txBody>
          <a:bodyPr/>
          <a:lstStyle>
            <a:lvl1pPr marL="0" indent="0" algn="ctr">
              <a:buNone/>
              <a:defRPr/>
            </a:lvl1pPr>
            <a:lvl2pPr marL="456583" indent="0" algn="ctr">
              <a:buNone/>
              <a:defRPr/>
            </a:lvl2pPr>
            <a:lvl3pPr marL="913169" indent="0" algn="ctr">
              <a:buNone/>
              <a:defRPr/>
            </a:lvl3pPr>
            <a:lvl4pPr marL="1369754" indent="0" algn="ctr">
              <a:buNone/>
              <a:defRPr/>
            </a:lvl4pPr>
            <a:lvl5pPr marL="1826337" indent="0" algn="ctr">
              <a:buNone/>
              <a:defRPr/>
            </a:lvl5pPr>
            <a:lvl6pPr marL="2282922" indent="0" algn="ctr">
              <a:buNone/>
              <a:defRPr/>
            </a:lvl6pPr>
            <a:lvl7pPr marL="2739506" indent="0" algn="ctr">
              <a:buNone/>
              <a:defRPr/>
            </a:lvl7pPr>
            <a:lvl8pPr marL="3196084" indent="0" algn="ctr">
              <a:buNone/>
              <a:defRPr/>
            </a:lvl8pPr>
            <a:lvl9pPr marL="3652673" indent="0" algn="ctr">
              <a:buNone/>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65727876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43494198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91"/>
            <a:ext cx="7772400" cy="1021557"/>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180039"/>
            <a:ext cx="7772400" cy="1125140"/>
          </a:xfrm>
        </p:spPr>
        <p:txBody>
          <a:bodyPr anchor="b"/>
          <a:lstStyle>
            <a:lvl1pPr marL="0" indent="0">
              <a:buNone/>
              <a:defRPr sz="2000"/>
            </a:lvl1pPr>
            <a:lvl2pPr marL="456583" indent="0">
              <a:buNone/>
              <a:defRPr sz="1800"/>
            </a:lvl2pPr>
            <a:lvl3pPr marL="913169" indent="0">
              <a:buNone/>
              <a:defRPr sz="1600"/>
            </a:lvl3pPr>
            <a:lvl4pPr marL="1369754" indent="0">
              <a:buNone/>
              <a:defRPr sz="1400"/>
            </a:lvl4pPr>
            <a:lvl5pPr marL="1826337" indent="0">
              <a:buNone/>
              <a:defRPr sz="1400"/>
            </a:lvl5pPr>
            <a:lvl6pPr marL="2282922" indent="0">
              <a:buNone/>
              <a:defRPr sz="1400"/>
            </a:lvl6pPr>
            <a:lvl7pPr marL="2739506" indent="0">
              <a:buNone/>
              <a:defRPr sz="1400"/>
            </a:lvl7pPr>
            <a:lvl8pPr marL="3196084" indent="0">
              <a:buNone/>
              <a:defRPr sz="1400"/>
            </a:lvl8pPr>
            <a:lvl9pPr marL="3652673"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29592217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200153"/>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200153"/>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347068880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151336"/>
            <a:ext cx="4040188" cy="479822"/>
          </a:xfrm>
        </p:spPr>
        <p:txBody>
          <a:bodyPr anchor="b"/>
          <a:lstStyle>
            <a:lvl1pPr marL="0" indent="0">
              <a:buNone/>
              <a:defRPr sz="2400" b="1"/>
            </a:lvl1pPr>
            <a:lvl2pPr marL="456583" indent="0">
              <a:buNone/>
              <a:defRPr sz="2000" b="1"/>
            </a:lvl2pPr>
            <a:lvl3pPr marL="913169" indent="0">
              <a:buNone/>
              <a:defRPr sz="1800" b="1"/>
            </a:lvl3pPr>
            <a:lvl4pPr marL="1369754" indent="0">
              <a:buNone/>
              <a:defRPr sz="1600" b="1"/>
            </a:lvl4pPr>
            <a:lvl5pPr marL="1826337" indent="0">
              <a:buNone/>
              <a:defRPr sz="1600" b="1"/>
            </a:lvl5pPr>
            <a:lvl6pPr marL="2282922" indent="0">
              <a:buNone/>
              <a:defRPr sz="1600" b="1"/>
            </a:lvl6pPr>
            <a:lvl7pPr marL="2739506" indent="0">
              <a:buNone/>
              <a:defRPr sz="1600" b="1"/>
            </a:lvl7pPr>
            <a:lvl8pPr marL="3196084" indent="0">
              <a:buNone/>
              <a:defRPr sz="1600" b="1"/>
            </a:lvl8pPr>
            <a:lvl9pPr marL="3652673"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33" y="1151336"/>
            <a:ext cx="4041775" cy="479822"/>
          </a:xfrm>
        </p:spPr>
        <p:txBody>
          <a:bodyPr anchor="b"/>
          <a:lstStyle>
            <a:lvl1pPr marL="0" indent="0">
              <a:buNone/>
              <a:defRPr sz="2400" b="1"/>
            </a:lvl1pPr>
            <a:lvl2pPr marL="456583" indent="0">
              <a:buNone/>
              <a:defRPr sz="2000" b="1"/>
            </a:lvl2pPr>
            <a:lvl3pPr marL="913169" indent="0">
              <a:buNone/>
              <a:defRPr sz="1800" b="1"/>
            </a:lvl3pPr>
            <a:lvl4pPr marL="1369754" indent="0">
              <a:buNone/>
              <a:defRPr sz="1600" b="1"/>
            </a:lvl4pPr>
            <a:lvl5pPr marL="1826337" indent="0">
              <a:buNone/>
              <a:defRPr sz="1600" b="1"/>
            </a:lvl5pPr>
            <a:lvl6pPr marL="2282922" indent="0">
              <a:buNone/>
              <a:defRPr sz="1600" b="1"/>
            </a:lvl6pPr>
            <a:lvl7pPr marL="2739506" indent="0">
              <a:buNone/>
              <a:defRPr sz="1600" b="1"/>
            </a:lvl7pPr>
            <a:lvl8pPr marL="3196084" indent="0">
              <a:buNone/>
              <a:defRPr sz="1600" b="1"/>
            </a:lvl8pPr>
            <a:lvl9pPr marL="3652673"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8" name="Нижний колонтитул 7"/>
          <p:cNvSpPr>
            <a:spLocks noGrp="1"/>
          </p:cNvSpPr>
          <p:nvPr>
            <p:ph type="ftr" sz="quarter" idx="11"/>
          </p:nvPr>
        </p:nvSpPr>
        <p:spPr/>
        <p:txBody>
          <a:bodyPr/>
          <a:lstStyle>
            <a:lvl1pPr>
              <a:defRPr/>
            </a:lvl1pPr>
          </a:lstStyle>
          <a:p>
            <a:endParaRPr lang="ru-RU">
              <a:solidFill>
                <a:srgbClr val="000000"/>
              </a:solidFill>
            </a:endParaRPr>
          </a:p>
        </p:txBody>
      </p:sp>
      <p:sp>
        <p:nvSpPr>
          <p:cNvPr id="9" name="Номер слайда 8"/>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408808436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4" name="Нижний колонтитул 3"/>
          <p:cNvSpPr>
            <a:spLocks noGrp="1"/>
          </p:cNvSpPr>
          <p:nvPr>
            <p:ph type="ftr" sz="quarter" idx="11"/>
          </p:nvPr>
        </p:nvSpPr>
        <p:spPr/>
        <p:txBody>
          <a:bodyPr/>
          <a:lstStyle>
            <a:lvl1pPr>
              <a:defRPr/>
            </a:lvl1pPr>
          </a:lstStyle>
          <a:p>
            <a:endParaRPr lang="ru-RU">
              <a:solidFill>
                <a:srgbClr val="000000"/>
              </a:solidFill>
            </a:endParaRPr>
          </a:p>
        </p:txBody>
      </p:sp>
      <p:sp>
        <p:nvSpPr>
          <p:cNvPr id="5" name="Номер слайда 4"/>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77075069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3" name="Нижний колонтитул 2"/>
          <p:cNvSpPr>
            <a:spLocks noGrp="1"/>
          </p:cNvSpPr>
          <p:nvPr>
            <p:ph type="ftr" sz="quarter" idx="11"/>
          </p:nvPr>
        </p:nvSpPr>
        <p:spPr/>
        <p:txBody>
          <a:bodyPr/>
          <a:lstStyle>
            <a:lvl1pPr>
              <a:defRPr/>
            </a:lvl1pPr>
          </a:lstStyle>
          <a:p>
            <a:endParaRPr lang="ru-RU">
              <a:solidFill>
                <a:srgbClr val="000000"/>
              </a:solidFill>
            </a:endParaRPr>
          </a:p>
        </p:txBody>
      </p:sp>
      <p:sp>
        <p:nvSpPr>
          <p:cNvPr id="4" name="Номер слайда 3"/>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204241447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14" y="204788"/>
            <a:ext cx="3008313" cy="871538"/>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4" y="20479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14" y="1076328"/>
            <a:ext cx="3008313" cy="3518297"/>
          </a:xfrm>
        </p:spPr>
        <p:txBody>
          <a:bodyPr/>
          <a:lstStyle>
            <a:lvl1pPr marL="0" indent="0">
              <a:buNone/>
              <a:defRPr sz="1400"/>
            </a:lvl1pPr>
            <a:lvl2pPr marL="456583" indent="0">
              <a:buNone/>
              <a:defRPr sz="1200"/>
            </a:lvl2pPr>
            <a:lvl3pPr marL="913169" indent="0">
              <a:buNone/>
              <a:defRPr sz="1000"/>
            </a:lvl3pPr>
            <a:lvl4pPr marL="1369754" indent="0">
              <a:buNone/>
              <a:defRPr sz="900"/>
            </a:lvl4pPr>
            <a:lvl5pPr marL="1826337" indent="0">
              <a:buNone/>
              <a:defRPr sz="900"/>
            </a:lvl5pPr>
            <a:lvl6pPr marL="2282922" indent="0">
              <a:buNone/>
              <a:defRPr sz="900"/>
            </a:lvl6pPr>
            <a:lvl7pPr marL="2739506" indent="0">
              <a:buNone/>
              <a:defRPr sz="900"/>
            </a:lvl7pPr>
            <a:lvl8pPr marL="3196084" indent="0">
              <a:buNone/>
              <a:defRPr sz="900"/>
            </a:lvl8pPr>
            <a:lvl9pPr marL="3652673"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281456040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6583" indent="0">
              <a:buNone/>
              <a:defRPr sz="2800"/>
            </a:lvl2pPr>
            <a:lvl3pPr marL="913169" indent="0">
              <a:buNone/>
              <a:defRPr sz="2400"/>
            </a:lvl3pPr>
            <a:lvl4pPr marL="1369754" indent="0">
              <a:buNone/>
              <a:defRPr sz="2000"/>
            </a:lvl4pPr>
            <a:lvl5pPr marL="1826337" indent="0">
              <a:buNone/>
              <a:defRPr sz="2000"/>
            </a:lvl5pPr>
            <a:lvl6pPr marL="2282922" indent="0">
              <a:buNone/>
              <a:defRPr sz="2000"/>
            </a:lvl6pPr>
            <a:lvl7pPr marL="2739506" indent="0">
              <a:buNone/>
              <a:defRPr sz="2000"/>
            </a:lvl7pPr>
            <a:lvl8pPr marL="3196084" indent="0">
              <a:buNone/>
              <a:defRPr sz="2000"/>
            </a:lvl8pPr>
            <a:lvl9pPr marL="3652673"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4025504"/>
            <a:ext cx="5486400" cy="603646"/>
          </a:xfrm>
        </p:spPr>
        <p:txBody>
          <a:bodyPr/>
          <a:lstStyle>
            <a:lvl1pPr marL="0" indent="0">
              <a:buNone/>
              <a:defRPr sz="1400"/>
            </a:lvl1pPr>
            <a:lvl2pPr marL="456583" indent="0">
              <a:buNone/>
              <a:defRPr sz="1200"/>
            </a:lvl2pPr>
            <a:lvl3pPr marL="913169" indent="0">
              <a:buNone/>
              <a:defRPr sz="1000"/>
            </a:lvl3pPr>
            <a:lvl4pPr marL="1369754" indent="0">
              <a:buNone/>
              <a:defRPr sz="900"/>
            </a:lvl4pPr>
            <a:lvl5pPr marL="1826337" indent="0">
              <a:buNone/>
              <a:defRPr sz="900"/>
            </a:lvl5pPr>
            <a:lvl6pPr marL="2282922" indent="0">
              <a:buNone/>
              <a:defRPr sz="900"/>
            </a:lvl6pPr>
            <a:lvl7pPr marL="2739506" indent="0">
              <a:buNone/>
              <a:defRPr sz="900"/>
            </a:lvl7pPr>
            <a:lvl8pPr marL="3196084" indent="0">
              <a:buNone/>
              <a:defRPr sz="900"/>
            </a:lvl8pPr>
            <a:lvl9pPr marL="3652673"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144174619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3564822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151337"/>
            <a:ext cx="4040188" cy="479822"/>
          </a:xfrm>
        </p:spPr>
        <p:txBody>
          <a:bodyPr anchor="b"/>
          <a:lstStyle>
            <a:lvl1pPr marL="0" indent="0">
              <a:buNone/>
              <a:defRPr sz="2400" b="1"/>
            </a:lvl1pPr>
            <a:lvl2pPr marL="456583" indent="0">
              <a:buNone/>
              <a:defRPr sz="2000" b="1"/>
            </a:lvl2pPr>
            <a:lvl3pPr marL="913169" indent="0">
              <a:buNone/>
              <a:defRPr sz="1800" b="1"/>
            </a:lvl3pPr>
            <a:lvl4pPr marL="1369754" indent="0">
              <a:buNone/>
              <a:defRPr sz="1600" b="1"/>
            </a:lvl4pPr>
            <a:lvl5pPr marL="1826337" indent="0">
              <a:buNone/>
              <a:defRPr sz="1600" b="1"/>
            </a:lvl5pPr>
            <a:lvl6pPr marL="2282922" indent="0">
              <a:buNone/>
              <a:defRPr sz="1600" b="1"/>
            </a:lvl6pPr>
            <a:lvl7pPr marL="2739506" indent="0">
              <a:buNone/>
              <a:defRPr sz="1600" b="1"/>
            </a:lvl7pPr>
            <a:lvl8pPr marL="3196084" indent="0">
              <a:buNone/>
              <a:defRPr sz="1600" b="1"/>
            </a:lvl8pPr>
            <a:lvl9pPr marL="3652673"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33" y="1151337"/>
            <a:ext cx="4041775" cy="479822"/>
          </a:xfrm>
        </p:spPr>
        <p:txBody>
          <a:bodyPr anchor="b"/>
          <a:lstStyle>
            <a:lvl1pPr marL="0" indent="0">
              <a:buNone/>
              <a:defRPr sz="2400" b="1"/>
            </a:lvl1pPr>
            <a:lvl2pPr marL="456583" indent="0">
              <a:buNone/>
              <a:defRPr sz="2000" b="1"/>
            </a:lvl2pPr>
            <a:lvl3pPr marL="913169" indent="0">
              <a:buNone/>
              <a:defRPr sz="1800" b="1"/>
            </a:lvl3pPr>
            <a:lvl4pPr marL="1369754" indent="0">
              <a:buNone/>
              <a:defRPr sz="1600" b="1"/>
            </a:lvl4pPr>
            <a:lvl5pPr marL="1826337" indent="0">
              <a:buNone/>
              <a:defRPr sz="1600" b="1"/>
            </a:lvl5pPr>
            <a:lvl6pPr marL="2282922" indent="0">
              <a:buNone/>
              <a:defRPr sz="1600" b="1"/>
            </a:lvl6pPr>
            <a:lvl7pPr marL="2739506" indent="0">
              <a:buNone/>
              <a:defRPr sz="1600" b="1"/>
            </a:lvl7pPr>
            <a:lvl8pPr marL="3196084" indent="0">
              <a:buNone/>
              <a:defRPr sz="1600" b="1"/>
            </a:lvl8pPr>
            <a:lvl9pPr marL="3652673"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8" name="Нижний колонтитул 7"/>
          <p:cNvSpPr>
            <a:spLocks noGrp="1"/>
          </p:cNvSpPr>
          <p:nvPr>
            <p:ph type="ftr" sz="quarter" idx="11"/>
          </p:nvPr>
        </p:nvSpPr>
        <p:spPr/>
        <p:txBody>
          <a:bodyPr/>
          <a:lstStyle>
            <a:lvl1pPr>
              <a:defRPr/>
            </a:lvl1pPr>
          </a:lstStyle>
          <a:p>
            <a:endParaRPr lang="ru-RU">
              <a:solidFill>
                <a:srgbClr val="000000"/>
              </a:solidFill>
            </a:endParaRPr>
          </a:p>
        </p:txBody>
      </p:sp>
      <p:sp>
        <p:nvSpPr>
          <p:cNvPr id="9" name="Номер слайда 8"/>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29888191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1" y="205992"/>
            <a:ext cx="2057400" cy="4388644"/>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05992"/>
            <a:ext cx="6019800" cy="43886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349365798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chart" preserve="1">
  <p:cSld name="Заголовок и диаграмм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p:spPr>
        <p:txBody>
          <a:bodyPr/>
          <a:lstStyle/>
          <a:p>
            <a:r>
              <a:rPr lang="ru-RU" smtClean="0"/>
              <a:t>Образец заголовка</a:t>
            </a:r>
            <a:endParaRPr lang="ru-RU"/>
          </a:p>
        </p:txBody>
      </p:sp>
      <p:sp>
        <p:nvSpPr>
          <p:cNvPr id="3" name="Диаграмма 2"/>
          <p:cNvSpPr>
            <a:spLocks noGrp="1"/>
          </p:cNvSpPr>
          <p:nvPr>
            <p:ph type="chart" idx="1"/>
          </p:nvPr>
        </p:nvSpPr>
        <p:spPr>
          <a:xfrm>
            <a:off x="457200" y="1200153"/>
            <a:ext cx="8229600" cy="3394472"/>
          </a:xfrm>
        </p:spPr>
        <p:txBody>
          <a:bodyPr/>
          <a:lstStyle/>
          <a:p>
            <a:r>
              <a:rPr lang="ru-RU" smtClean="0"/>
              <a:t>Вставка диаграммы</a:t>
            </a:r>
            <a:endParaRPr lang="ru-RU"/>
          </a:p>
        </p:txBody>
      </p:sp>
      <p:sp>
        <p:nvSpPr>
          <p:cNvPr id="4" name="Дата 3"/>
          <p:cNvSpPr>
            <a:spLocks noGrp="1"/>
          </p:cNvSpPr>
          <p:nvPr>
            <p:ph type="dt" sz="half" idx="10"/>
          </p:nvPr>
        </p:nvSpPr>
        <p:spPr>
          <a:xfrm>
            <a:off x="457200" y="4683919"/>
            <a:ext cx="2133600" cy="357188"/>
          </a:xfrm>
        </p:spPr>
        <p:txBody>
          <a:bodyPr/>
          <a:lstStyle>
            <a:lvl1pPr>
              <a:defRPr/>
            </a:lvl1pPr>
          </a:lstStyle>
          <a:p>
            <a:endParaRPr lang="ru-RU">
              <a:solidFill>
                <a:srgbClr val="000000"/>
              </a:solidFill>
            </a:endParaRPr>
          </a:p>
        </p:txBody>
      </p:sp>
      <p:sp>
        <p:nvSpPr>
          <p:cNvPr id="5" name="Нижний колонтитул 4"/>
          <p:cNvSpPr>
            <a:spLocks noGrp="1"/>
          </p:cNvSpPr>
          <p:nvPr>
            <p:ph type="ftr" sz="quarter" idx="11"/>
          </p:nvPr>
        </p:nvSpPr>
        <p:spPr>
          <a:xfrm>
            <a:off x="3124200" y="4683919"/>
            <a:ext cx="2895600" cy="357188"/>
          </a:xfrm>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a:xfrm>
            <a:off x="6553200" y="4683919"/>
            <a:ext cx="2133600" cy="357188"/>
          </a:xfrm>
        </p:spPr>
        <p:txBody>
          <a:bodyPr/>
          <a:lstStyle>
            <a:lvl1pPr>
              <a:defRPr/>
            </a:lvl1pPr>
          </a:lstStyle>
          <a:p>
            <a:fld id="{F9DD51C4-7ADD-499E-B91A-A9AB35C5B4D9}"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308871335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200153"/>
            <a:ext cx="8229600" cy="3394472"/>
          </a:xfrm>
        </p:spPr>
        <p:txBody>
          <a:bodyPr/>
          <a:lstStyle/>
          <a:p>
            <a:r>
              <a:rPr lang="ru-RU" smtClean="0"/>
              <a:t>Вставка таблицы</a:t>
            </a:r>
            <a:endParaRPr lang="ru-RU"/>
          </a:p>
        </p:txBody>
      </p:sp>
      <p:sp>
        <p:nvSpPr>
          <p:cNvPr id="4" name="Дата 3"/>
          <p:cNvSpPr>
            <a:spLocks noGrp="1"/>
          </p:cNvSpPr>
          <p:nvPr>
            <p:ph type="dt" sz="half" idx="10"/>
          </p:nvPr>
        </p:nvSpPr>
        <p:spPr>
          <a:xfrm>
            <a:off x="457200" y="4683919"/>
            <a:ext cx="2133600" cy="357188"/>
          </a:xfrm>
        </p:spPr>
        <p:txBody>
          <a:bodyPr/>
          <a:lstStyle>
            <a:lvl1pPr>
              <a:defRPr/>
            </a:lvl1pPr>
          </a:lstStyle>
          <a:p>
            <a:endParaRPr lang="ru-RU">
              <a:solidFill>
                <a:srgbClr val="000000"/>
              </a:solidFill>
            </a:endParaRPr>
          </a:p>
        </p:txBody>
      </p:sp>
      <p:sp>
        <p:nvSpPr>
          <p:cNvPr id="5" name="Нижний колонтитул 4"/>
          <p:cNvSpPr>
            <a:spLocks noGrp="1"/>
          </p:cNvSpPr>
          <p:nvPr>
            <p:ph type="ftr" sz="quarter" idx="11"/>
          </p:nvPr>
        </p:nvSpPr>
        <p:spPr>
          <a:xfrm>
            <a:off x="3124200" y="4683919"/>
            <a:ext cx="2895600" cy="357188"/>
          </a:xfrm>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a:xfrm>
            <a:off x="6553200" y="4683919"/>
            <a:ext cx="2133600" cy="357188"/>
          </a:xfrm>
        </p:spPr>
        <p:txBody>
          <a:bodyPr/>
          <a:lstStyle>
            <a:lvl1pPr>
              <a:defRPr/>
            </a:lvl1pPr>
          </a:lstStyle>
          <a:p>
            <a:fld id="{FC8267A6-EB69-4449-8BEE-E3DE7879301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301300503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22"/>
            <a:ext cx="7772400" cy="1102519"/>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2914652"/>
            <a:ext cx="6400800" cy="1314450"/>
          </a:xfrm>
        </p:spPr>
        <p:txBody>
          <a:bodyPr/>
          <a:lstStyle>
            <a:lvl1pPr marL="0" indent="0" algn="ctr">
              <a:buNone/>
              <a:defRPr/>
            </a:lvl1pPr>
            <a:lvl2pPr marL="456583" indent="0" algn="ctr">
              <a:buNone/>
              <a:defRPr/>
            </a:lvl2pPr>
            <a:lvl3pPr marL="913169" indent="0" algn="ctr">
              <a:buNone/>
              <a:defRPr/>
            </a:lvl3pPr>
            <a:lvl4pPr marL="1369754" indent="0" algn="ctr">
              <a:buNone/>
              <a:defRPr/>
            </a:lvl4pPr>
            <a:lvl5pPr marL="1826337" indent="0" algn="ctr">
              <a:buNone/>
              <a:defRPr/>
            </a:lvl5pPr>
            <a:lvl6pPr marL="2282922" indent="0" algn="ctr">
              <a:buNone/>
              <a:defRPr/>
            </a:lvl6pPr>
            <a:lvl7pPr marL="2739506" indent="0" algn="ctr">
              <a:buNone/>
              <a:defRPr/>
            </a:lvl7pPr>
            <a:lvl8pPr marL="3196084" indent="0" algn="ctr">
              <a:buNone/>
              <a:defRPr/>
            </a:lvl8pPr>
            <a:lvl9pPr marL="3652673" indent="0" algn="ctr">
              <a:buNone/>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373779849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7500213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86"/>
            <a:ext cx="7772400" cy="1021557"/>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180039"/>
            <a:ext cx="7772400" cy="1125140"/>
          </a:xfrm>
        </p:spPr>
        <p:txBody>
          <a:bodyPr anchor="b"/>
          <a:lstStyle>
            <a:lvl1pPr marL="0" indent="0">
              <a:buNone/>
              <a:defRPr sz="2000"/>
            </a:lvl1pPr>
            <a:lvl2pPr marL="456583" indent="0">
              <a:buNone/>
              <a:defRPr sz="1800"/>
            </a:lvl2pPr>
            <a:lvl3pPr marL="913169" indent="0">
              <a:buNone/>
              <a:defRPr sz="1600"/>
            </a:lvl3pPr>
            <a:lvl4pPr marL="1369754" indent="0">
              <a:buNone/>
              <a:defRPr sz="1400"/>
            </a:lvl4pPr>
            <a:lvl5pPr marL="1826337" indent="0">
              <a:buNone/>
              <a:defRPr sz="1400"/>
            </a:lvl5pPr>
            <a:lvl6pPr marL="2282922" indent="0">
              <a:buNone/>
              <a:defRPr sz="1400"/>
            </a:lvl6pPr>
            <a:lvl7pPr marL="2739506" indent="0">
              <a:buNone/>
              <a:defRPr sz="1400"/>
            </a:lvl7pPr>
            <a:lvl8pPr marL="3196084" indent="0">
              <a:buNone/>
              <a:defRPr sz="1400"/>
            </a:lvl8pPr>
            <a:lvl9pPr marL="3652673"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269678424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200153"/>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200153"/>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1742245245"/>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151336"/>
            <a:ext cx="4040188" cy="479822"/>
          </a:xfrm>
        </p:spPr>
        <p:txBody>
          <a:bodyPr anchor="b"/>
          <a:lstStyle>
            <a:lvl1pPr marL="0" indent="0">
              <a:buNone/>
              <a:defRPr sz="2400" b="1"/>
            </a:lvl1pPr>
            <a:lvl2pPr marL="456583" indent="0">
              <a:buNone/>
              <a:defRPr sz="2000" b="1"/>
            </a:lvl2pPr>
            <a:lvl3pPr marL="913169" indent="0">
              <a:buNone/>
              <a:defRPr sz="1800" b="1"/>
            </a:lvl3pPr>
            <a:lvl4pPr marL="1369754" indent="0">
              <a:buNone/>
              <a:defRPr sz="1600" b="1"/>
            </a:lvl4pPr>
            <a:lvl5pPr marL="1826337" indent="0">
              <a:buNone/>
              <a:defRPr sz="1600" b="1"/>
            </a:lvl5pPr>
            <a:lvl6pPr marL="2282922" indent="0">
              <a:buNone/>
              <a:defRPr sz="1600" b="1"/>
            </a:lvl6pPr>
            <a:lvl7pPr marL="2739506" indent="0">
              <a:buNone/>
              <a:defRPr sz="1600" b="1"/>
            </a:lvl7pPr>
            <a:lvl8pPr marL="3196084" indent="0">
              <a:buNone/>
              <a:defRPr sz="1600" b="1"/>
            </a:lvl8pPr>
            <a:lvl9pPr marL="3652673"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7" y="1151336"/>
            <a:ext cx="4041775" cy="479822"/>
          </a:xfrm>
        </p:spPr>
        <p:txBody>
          <a:bodyPr anchor="b"/>
          <a:lstStyle>
            <a:lvl1pPr marL="0" indent="0">
              <a:buNone/>
              <a:defRPr sz="2400" b="1"/>
            </a:lvl1pPr>
            <a:lvl2pPr marL="456583" indent="0">
              <a:buNone/>
              <a:defRPr sz="2000" b="1"/>
            </a:lvl2pPr>
            <a:lvl3pPr marL="913169" indent="0">
              <a:buNone/>
              <a:defRPr sz="1800" b="1"/>
            </a:lvl3pPr>
            <a:lvl4pPr marL="1369754" indent="0">
              <a:buNone/>
              <a:defRPr sz="1600" b="1"/>
            </a:lvl4pPr>
            <a:lvl5pPr marL="1826337" indent="0">
              <a:buNone/>
              <a:defRPr sz="1600" b="1"/>
            </a:lvl5pPr>
            <a:lvl6pPr marL="2282922" indent="0">
              <a:buNone/>
              <a:defRPr sz="1600" b="1"/>
            </a:lvl6pPr>
            <a:lvl7pPr marL="2739506" indent="0">
              <a:buNone/>
              <a:defRPr sz="1600" b="1"/>
            </a:lvl7pPr>
            <a:lvl8pPr marL="3196084" indent="0">
              <a:buNone/>
              <a:defRPr sz="1600" b="1"/>
            </a:lvl8pPr>
            <a:lvl9pPr marL="3652673"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8" name="Нижний колонтитул 7"/>
          <p:cNvSpPr>
            <a:spLocks noGrp="1"/>
          </p:cNvSpPr>
          <p:nvPr>
            <p:ph type="ftr" sz="quarter" idx="11"/>
          </p:nvPr>
        </p:nvSpPr>
        <p:spPr/>
        <p:txBody>
          <a:bodyPr/>
          <a:lstStyle>
            <a:lvl1pPr>
              <a:defRPr/>
            </a:lvl1pPr>
          </a:lstStyle>
          <a:p>
            <a:endParaRPr lang="ru-RU">
              <a:solidFill>
                <a:srgbClr val="000000"/>
              </a:solidFill>
            </a:endParaRPr>
          </a:p>
        </p:txBody>
      </p:sp>
      <p:sp>
        <p:nvSpPr>
          <p:cNvPr id="9" name="Номер слайда 8"/>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256355894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4" name="Нижний колонтитул 3"/>
          <p:cNvSpPr>
            <a:spLocks noGrp="1"/>
          </p:cNvSpPr>
          <p:nvPr>
            <p:ph type="ftr" sz="quarter" idx="11"/>
          </p:nvPr>
        </p:nvSpPr>
        <p:spPr/>
        <p:txBody>
          <a:bodyPr/>
          <a:lstStyle>
            <a:lvl1pPr>
              <a:defRPr/>
            </a:lvl1pPr>
          </a:lstStyle>
          <a:p>
            <a:endParaRPr lang="ru-RU">
              <a:solidFill>
                <a:srgbClr val="000000"/>
              </a:solidFill>
            </a:endParaRPr>
          </a:p>
        </p:txBody>
      </p:sp>
      <p:sp>
        <p:nvSpPr>
          <p:cNvPr id="5" name="Номер слайда 4"/>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101510303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3" name="Нижний колонтитул 2"/>
          <p:cNvSpPr>
            <a:spLocks noGrp="1"/>
          </p:cNvSpPr>
          <p:nvPr>
            <p:ph type="ftr" sz="quarter" idx="11"/>
          </p:nvPr>
        </p:nvSpPr>
        <p:spPr/>
        <p:txBody>
          <a:bodyPr/>
          <a:lstStyle>
            <a:lvl1pPr>
              <a:defRPr/>
            </a:lvl1pPr>
          </a:lstStyle>
          <a:p>
            <a:endParaRPr lang="ru-RU">
              <a:solidFill>
                <a:srgbClr val="000000"/>
              </a:solidFill>
            </a:endParaRPr>
          </a:p>
        </p:txBody>
      </p:sp>
      <p:sp>
        <p:nvSpPr>
          <p:cNvPr id="4" name="Номер слайда 3"/>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1370375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4" name="Нижний колонтитул 3"/>
          <p:cNvSpPr>
            <a:spLocks noGrp="1"/>
          </p:cNvSpPr>
          <p:nvPr>
            <p:ph type="ftr" sz="quarter" idx="11"/>
          </p:nvPr>
        </p:nvSpPr>
        <p:spPr/>
        <p:txBody>
          <a:bodyPr/>
          <a:lstStyle>
            <a:lvl1pPr>
              <a:defRPr/>
            </a:lvl1pPr>
          </a:lstStyle>
          <a:p>
            <a:endParaRPr lang="ru-RU">
              <a:solidFill>
                <a:srgbClr val="000000"/>
              </a:solidFill>
            </a:endParaRPr>
          </a:p>
        </p:txBody>
      </p:sp>
      <p:sp>
        <p:nvSpPr>
          <p:cNvPr id="5" name="Номер слайда 4"/>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40902248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4" y="204788"/>
            <a:ext cx="3008313" cy="871538"/>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4" y="20479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4" y="1076328"/>
            <a:ext cx="3008313" cy="3518297"/>
          </a:xfrm>
        </p:spPr>
        <p:txBody>
          <a:bodyPr/>
          <a:lstStyle>
            <a:lvl1pPr marL="0" indent="0">
              <a:buNone/>
              <a:defRPr sz="1400"/>
            </a:lvl1pPr>
            <a:lvl2pPr marL="456583" indent="0">
              <a:buNone/>
              <a:defRPr sz="1200"/>
            </a:lvl2pPr>
            <a:lvl3pPr marL="913169" indent="0">
              <a:buNone/>
              <a:defRPr sz="1000"/>
            </a:lvl3pPr>
            <a:lvl4pPr marL="1369754" indent="0">
              <a:buNone/>
              <a:defRPr sz="900"/>
            </a:lvl4pPr>
            <a:lvl5pPr marL="1826337" indent="0">
              <a:buNone/>
              <a:defRPr sz="900"/>
            </a:lvl5pPr>
            <a:lvl6pPr marL="2282922" indent="0">
              <a:buNone/>
              <a:defRPr sz="900"/>
            </a:lvl6pPr>
            <a:lvl7pPr marL="2739506" indent="0">
              <a:buNone/>
              <a:defRPr sz="900"/>
            </a:lvl7pPr>
            <a:lvl8pPr marL="3196084" indent="0">
              <a:buNone/>
              <a:defRPr sz="900"/>
            </a:lvl8pPr>
            <a:lvl9pPr marL="3652673"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251471967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6583" indent="0">
              <a:buNone/>
              <a:defRPr sz="2800"/>
            </a:lvl2pPr>
            <a:lvl3pPr marL="913169" indent="0">
              <a:buNone/>
              <a:defRPr sz="2400"/>
            </a:lvl3pPr>
            <a:lvl4pPr marL="1369754" indent="0">
              <a:buNone/>
              <a:defRPr sz="2000"/>
            </a:lvl4pPr>
            <a:lvl5pPr marL="1826337" indent="0">
              <a:buNone/>
              <a:defRPr sz="2000"/>
            </a:lvl5pPr>
            <a:lvl6pPr marL="2282922" indent="0">
              <a:buNone/>
              <a:defRPr sz="2000"/>
            </a:lvl6pPr>
            <a:lvl7pPr marL="2739506" indent="0">
              <a:buNone/>
              <a:defRPr sz="2000"/>
            </a:lvl7pPr>
            <a:lvl8pPr marL="3196084" indent="0">
              <a:buNone/>
              <a:defRPr sz="2000"/>
            </a:lvl8pPr>
            <a:lvl9pPr marL="3652673"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4025504"/>
            <a:ext cx="5486400" cy="603646"/>
          </a:xfrm>
        </p:spPr>
        <p:txBody>
          <a:bodyPr/>
          <a:lstStyle>
            <a:lvl1pPr marL="0" indent="0">
              <a:buNone/>
              <a:defRPr sz="1400"/>
            </a:lvl1pPr>
            <a:lvl2pPr marL="456583" indent="0">
              <a:buNone/>
              <a:defRPr sz="1200"/>
            </a:lvl2pPr>
            <a:lvl3pPr marL="913169" indent="0">
              <a:buNone/>
              <a:defRPr sz="1000"/>
            </a:lvl3pPr>
            <a:lvl4pPr marL="1369754" indent="0">
              <a:buNone/>
              <a:defRPr sz="900"/>
            </a:lvl4pPr>
            <a:lvl5pPr marL="1826337" indent="0">
              <a:buNone/>
              <a:defRPr sz="900"/>
            </a:lvl5pPr>
            <a:lvl6pPr marL="2282922" indent="0">
              <a:buNone/>
              <a:defRPr sz="900"/>
            </a:lvl6pPr>
            <a:lvl7pPr marL="2739506" indent="0">
              <a:buNone/>
              <a:defRPr sz="900"/>
            </a:lvl7pPr>
            <a:lvl8pPr marL="3196084" indent="0">
              <a:buNone/>
              <a:defRPr sz="900"/>
            </a:lvl8pPr>
            <a:lvl9pPr marL="3652673"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255580468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114695555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1" y="205989"/>
            <a:ext cx="2057400" cy="4388644"/>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05989"/>
            <a:ext cx="6019800" cy="43886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381822926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chart" preserve="1">
  <p:cSld name="Заголовок и диаграмм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p:spPr>
        <p:txBody>
          <a:bodyPr/>
          <a:lstStyle/>
          <a:p>
            <a:r>
              <a:rPr lang="ru-RU" smtClean="0"/>
              <a:t>Образец заголовка</a:t>
            </a:r>
            <a:endParaRPr lang="ru-RU"/>
          </a:p>
        </p:txBody>
      </p:sp>
      <p:sp>
        <p:nvSpPr>
          <p:cNvPr id="3" name="Диаграмма 2"/>
          <p:cNvSpPr>
            <a:spLocks noGrp="1"/>
          </p:cNvSpPr>
          <p:nvPr>
            <p:ph type="chart" idx="1"/>
          </p:nvPr>
        </p:nvSpPr>
        <p:spPr>
          <a:xfrm>
            <a:off x="457200" y="1200153"/>
            <a:ext cx="8229600" cy="3394472"/>
          </a:xfrm>
        </p:spPr>
        <p:txBody>
          <a:bodyPr/>
          <a:lstStyle/>
          <a:p>
            <a:r>
              <a:rPr lang="ru-RU" smtClean="0"/>
              <a:t>Вставка диаграммы</a:t>
            </a:r>
            <a:endParaRPr lang="ru-RU"/>
          </a:p>
        </p:txBody>
      </p:sp>
      <p:sp>
        <p:nvSpPr>
          <p:cNvPr id="4" name="Дата 3"/>
          <p:cNvSpPr>
            <a:spLocks noGrp="1"/>
          </p:cNvSpPr>
          <p:nvPr>
            <p:ph type="dt" sz="half" idx="10"/>
          </p:nvPr>
        </p:nvSpPr>
        <p:spPr>
          <a:xfrm>
            <a:off x="457200" y="4683919"/>
            <a:ext cx="2133600" cy="357188"/>
          </a:xfrm>
        </p:spPr>
        <p:txBody>
          <a:bodyPr/>
          <a:lstStyle>
            <a:lvl1pPr>
              <a:defRPr/>
            </a:lvl1pPr>
          </a:lstStyle>
          <a:p>
            <a:endParaRPr lang="ru-RU">
              <a:solidFill>
                <a:srgbClr val="000000"/>
              </a:solidFill>
            </a:endParaRPr>
          </a:p>
        </p:txBody>
      </p:sp>
      <p:sp>
        <p:nvSpPr>
          <p:cNvPr id="5" name="Нижний колонтитул 4"/>
          <p:cNvSpPr>
            <a:spLocks noGrp="1"/>
          </p:cNvSpPr>
          <p:nvPr>
            <p:ph type="ftr" sz="quarter" idx="11"/>
          </p:nvPr>
        </p:nvSpPr>
        <p:spPr>
          <a:xfrm>
            <a:off x="3124200" y="4683919"/>
            <a:ext cx="2895600" cy="357188"/>
          </a:xfrm>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a:xfrm>
            <a:off x="6553200" y="4683919"/>
            <a:ext cx="2133600" cy="357188"/>
          </a:xfrm>
        </p:spPr>
        <p:txBody>
          <a:bodyPr/>
          <a:lstStyle>
            <a:lvl1pPr>
              <a:defRPr/>
            </a:lvl1pPr>
          </a:lstStyle>
          <a:p>
            <a:fld id="{F9DD51C4-7ADD-499E-B91A-A9AB35C5B4D9}"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307375304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200153"/>
            <a:ext cx="8229600" cy="3394472"/>
          </a:xfrm>
        </p:spPr>
        <p:txBody>
          <a:bodyPr/>
          <a:lstStyle/>
          <a:p>
            <a:r>
              <a:rPr lang="ru-RU" smtClean="0"/>
              <a:t>Вставка таблицы</a:t>
            </a:r>
            <a:endParaRPr lang="ru-RU"/>
          </a:p>
        </p:txBody>
      </p:sp>
      <p:sp>
        <p:nvSpPr>
          <p:cNvPr id="4" name="Дата 3"/>
          <p:cNvSpPr>
            <a:spLocks noGrp="1"/>
          </p:cNvSpPr>
          <p:nvPr>
            <p:ph type="dt" sz="half" idx="10"/>
          </p:nvPr>
        </p:nvSpPr>
        <p:spPr>
          <a:xfrm>
            <a:off x="457200" y="4683919"/>
            <a:ext cx="2133600" cy="357188"/>
          </a:xfrm>
        </p:spPr>
        <p:txBody>
          <a:bodyPr/>
          <a:lstStyle>
            <a:lvl1pPr>
              <a:defRPr/>
            </a:lvl1pPr>
          </a:lstStyle>
          <a:p>
            <a:endParaRPr lang="ru-RU">
              <a:solidFill>
                <a:srgbClr val="000000"/>
              </a:solidFill>
            </a:endParaRPr>
          </a:p>
        </p:txBody>
      </p:sp>
      <p:sp>
        <p:nvSpPr>
          <p:cNvPr id="5" name="Нижний колонтитул 4"/>
          <p:cNvSpPr>
            <a:spLocks noGrp="1"/>
          </p:cNvSpPr>
          <p:nvPr>
            <p:ph type="ftr" sz="quarter" idx="11"/>
          </p:nvPr>
        </p:nvSpPr>
        <p:spPr>
          <a:xfrm>
            <a:off x="3124200" y="4683919"/>
            <a:ext cx="2895600" cy="357188"/>
          </a:xfrm>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a:xfrm>
            <a:off x="6553200" y="4683919"/>
            <a:ext cx="2133600" cy="357188"/>
          </a:xfrm>
        </p:spPr>
        <p:txBody>
          <a:bodyPr/>
          <a:lstStyle>
            <a:lvl1pPr>
              <a:defRPr/>
            </a:lvl1pPr>
          </a:lstStyle>
          <a:p>
            <a:fld id="{FC8267A6-EB69-4449-8BEE-E3DE7879301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399514317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900"/>
            <a:ext cx="7772400" cy="1102519"/>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2914652"/>
            <a:ext cx="6400800" cy="1314450"/>
          </a:xfrm>
        </p:spPr>
        <p:txBody>
          <a:bodyPr/>
          <a:lstStyle>
            <a:lvl1pPr marL="0" indent="0" algn="ctr">
              <a:buNone/>
              <a:defRPr/>
            </a:lvl1pPr>
            <a:lvl2pPr marL="456583" indent="0" algn="ctr">
              <a:buNone/>
              <a:defRPr/>
            </a:lvl2pPr>
            <a:lvl3pPr marL="913169" indent="0" algn="ctr">
              <a:buNone/>
              <a:defRPr/>
            </a:lvl3pPr>
            <a:lvl4pPr marL="1369754" indent="0" algn="ctr">
              <a:buNone/>
              <a:defRPr/>
            </a:lvl4pPr>
            <a:lvl5pPr marL="1826337" indent="0" algn="ctr">
              <a:buNone/>
              <a:defRPr/>
            </a:lvl5pPr>
            <a:lvl6pPr marL="2282922" indent="0" algn="ctr">
              <a:buNone/>
              <a:defRPr/>
            </a:lvl6pPr>
            <a:lvl7pPr marL="2739506" indent="0" algn="ctr">
              <a:buNone/>
              <a:defRPr/>
            </a:lvl7pPr>
            <a:lvl8pPr marL="3196084" indent="0" algn="ctr">
              <a:buNone/>
              <a:defRPr/>
            </a:lvl8pPr>
            <a:lvl9pPr marL="3652673" indent="0" algn="ctr">
              <a:buNone/>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330746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3901872757"/>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264"/>
            <a:ext cx="7772400" cy="1021557"/>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180039"/>
            <a:ext cx="7772400" cy="1125140"/>
          </a:xfrm>
        </p:spPr>
        <p:txBody>
          <a:bodyPr anchor="b"/>
          <a:lstStyle>
            <a:lvl1pPr marL="0" indent="0">
              <a:buNone/>
              <a:defRPr sz="2000"/>
            </a:lvl1pPr>
            <a:lvl2pPr marL="456583" indent="0">
              <a:buNone/>
              <a:defRPr sz="1800"/>
            </a:lvl2pPr>
            <a:lvl3pPr marL="913169" indent="0">
              <a:buNone/>
              <a:defRPr sz="1600"/>
            </a:lvl3pPr>
            <a:lvl4pPr marL="1369754" indent="0">
              <a:buNone/>
              <a:defRPr sz="1400"/>
            </a:lvl4pPr>
            <a:lvl5pPr marL="1826337" indent="0">
              <a:buNone/>
              <a:defRPr sz="1400"/>
            </a:lvl5pPr>
            <a:lvl6pPr marL="2282922" indent="0">
              <a:buNone/>
              <a:defRPr sz="1400"/>
            </a:lvl6pPr>
            <a:lvl7pPr marL="2739506" indent="0">
              <a:buNone/>
              <a:defRPr sz="1400"/>
            </a:lvl7pPr>
            <a:lvl8pPr marL="3196084" indent="0">
              <a:buNone/>
              <a:defRPr sz="1400"/>
            </a:lvl8pPr>
            <a:lvl9pPr marL="3652673"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2207991969"/>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200153"/>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200153"/>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3114036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3" name="Нижний колонтитул 2"/>
          <p:cNvSpPr>
            <a:spLocks noGrp="1"/>
          </p:cNvSpPr>
          <p:nvPr>
            <p:ph type="ftr" sz="quarter" idx="11"/>
          </p:nvPr>
        </p:nvSpPr>
        <p:spPr/>
        <p:txBody>
          <a:bodyPr/>
          <a:lstStyle>
            <a:lvl1pPr>
              <a:defRPr/>
            </a:lvl1pPr>
          </a:lstStyle>
          <a:p>
            <a:endParaRPr lang="ru-RU">
              <a:solidFill>
                <a:srgbClr val="000000"/>
              </a:solidFill>
            </a:endParaRPr>
          </a:p>
        </p:txBody>
      </p:sp>
      <p:sp>
        <p:nvSpPr>
          <p:cNvPr id="4" name="Номер слайда 3"/>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3597892270"/>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151336"/>
            <a:ext cx="4040188" cy="479822"/>
          </a:xfrm>
        </p:spPr>
        <p:txBody>
          <a:bodyPr anchor="b"/>
          <a:lstStyle>
            <a:lvl1pPr marL="0" indent="0">
              <a:buNone/>
              <a:defRPr sz="2400" b="1"/>
            </a:lvl1pPr>
            <a:lvl2pPr marL="456583" indent="0">
              <a:buNone/>
              <a:defRPr sz="2000" b="1"/>
            </a:lvl2pPr>
            <a:lvl3pPr marL="913169" indent="0">
              <a:buNone/>
              <a:defRPr sz="1800" b="1"/>
            </a:lvl3pPr>
            <a:lvl4pPr marL="1369754" indent="0">
              <a:buNone/>
              <a:defRPr sz="1600" b="1"/>
            </a:lvl4pPr>
            <a:lvl5pPr marL="1826337" indent="0">
              <a:buNone/>
              <a:defRPr sz="1600" b="1"/>
            </a:lvl5pPr>
            <a:lvl6pPr marL="2282922" indent="0">
              <a:buNone/>
              <a:defRPr sz="1600" b="1"/>
            </a:lvl6pPr>
            <a:lvl7pPr marL="2739506" indent="0">
              <a:buNone/>
              <a:defRPr sz="1600" b="1"/>
            </a:lvl7pPr>
            <a:lvl8pPr marL="3196084" indent="0">
              <a:buNone/>
              <a:defRPr sz="1600" b="1"/>
            </a:lvl8pPr>
            <a:lvl9pPr marL="3652673"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33" y="1151336"/>
            <a:ext cx="4041775" cy="479822"/>
          </a:xfrm>
        </p:spPr>
        <p:txBody>
          <a:bodyPr anchor="b"/>
          <a:lstStyle>
            <a:lvl1pPr marL="0" indent="0">
              <a:buNone/>
              <a:defRPr sz="2400" b="1"/>
            </a:lvl1pPr>
            <a:lvl2pPr marL="456583" indent="0">
              <a:buNone/>
              <a:defRPr sz="2000" b="1"/>
            </a:lvl2pPr>
            <a:lvl3pPr marL="913169" indent="0">
              <a:buNone/>
              <a:defRPr sz="1800" b="1"/>
            </a:lvl3pPr>
            <a:lvl4pPr marL="1369754" indent="0">
              <a:buNone/>
              <a:defRPr sz="1600" b="1"/>
            </a:lvl4pPr>
            <a:lvl5pPr marL="1826337" indent="0">
              <a:buNone/>
              <a:defRPr sz="1600" b="1"/>
            </a:lvl5pPr>
            <a:lvl6pPr marL="2282922" indent="0">
              <a:buNone/>
              <a:defRPr sz="1600" b="1"/>
            </a:lvl6pPr>
            <a:lvl7pPr marL="2739506" indent="0">
              <a:buNone/>
              <a:defRPr sz="1600" b="1"/>
            </a:lvl7pPr>
            <a:lvl8pPr marL="3196084" indent="0">
              <a:buNone/>
              <a:defRPr sz="1600" b="1"/>
            </a:lvl8pPr>
            <a:lvl9pPr marL="3652673"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8" name="Нижний колонтитул 7"/>
          <p:cNvSpPr>
            <a:spLocks noGrp="1"/>
          </p:cNvSpPr>
          <p:nvPr>
            <p:ph type="ftr" sz="quarter" idx="11"/>
          </p:nvPr>
        </p:nvSpPr>
        <p:spPr/>
        <p:txBody>
          <a:bodyPr/>
          <a:lstStyle>
            <a:lvl1pPr>
              <a:defRPr/>
            </a:lvl1pPr>
          </a:lstStyle>
          <a:p>
            <a:endParaRPr lang="ru-RU">
              <a:solidFill>
                <a:srgbClr val="000000"/>
              </a:solidFill>
            </a:endParaRPr>
          </a:p>
        </p:txBody>
      </p:sp>
      <p:sp>
        <p:nvSpPr>
          <p:cNvPr id="9" name="Номер слайда 8"/>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674411462"/>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4" name="Нижний колонтитул 3"/>
          <p:cNvSpPr>
            <a:spLocks noGrp="1"/>
          </p:cNvSpPr>
          <p:nvPr>
            <p:ph type="ftr" sz="quarter" idx="11"/>
          </p:nvPr>
        </p:nvSpPr>
        <p:spPr/>
        <p:txBody>
          <a:bodyPr/>
          <a:lstStyle>
            <a:lvl1pPr>
              <a:defRPr/>
            </a:lvl1pPr>
          </a:lstStyle>
          <a:p>
            <a:endParaRPr lang="ru-RU">
              <a:solidFill>
                <a:srgbClr val="000000"/>
              </a:solidFill>
            </a:endParaRPr>
          </a:p>
        </p:txBody>
      </p:sp>
      <p:sp>
        <p:nvSpPr>
          <p:cNvPr id="5" name="Номер слайда 4"/>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2712314918"/>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3" name="Нижний колонтитул 2"/>
          <p:cNvSpPr>
            <a:spLocks noGrp="1"/>
          </p:cNvSpPr>
          <p:nvPr>
            <p:ph type="ftr" sz="quarter" idx="11"/>
          </p:nvPr>
        </p:nvSpPr>
        <p:spPr/>
        <p:txBody>
          <a:bodyPr/>
          <a:lstStyle>
            <a:lvl1pPr>
              <a:defRPr/>
            </a:lvl1pPr>
          </a:lstStyle>
          <a:p>
            <a:endParaRPr lang="ru-RU">
              <a:solidFill>
                <a:srgbClr val="000000"/>
              </a:solidFill>
            </a:endParaRPr>
          </a:p>
        </p:txBody>
      </p:sp>
      <p:sp>
        <p:nvSpPr>
          <p:cNvPr id="4" name="Номер слайда 3"/>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1243689142"/>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19" y="204788"/>
            <a:ext cx="3008313" cy="871538"/>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4" y="20479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19" y="1076328"/>
            <a:ext cx="3008313" cy="3518297"/>
          </a:xfrm>
        </p:spPr>
        <p:txBody>
          <a:bodyPr/>
          <a:lstStyle>
            <a:lvl1pPr marL="0" indent="0">
              <a:buNone/>
              <a:defRPr sz="1400"/>
            </a:lvl1pPr>
            <a:lvl2pPr marL="456583" indent="0">
              <a:buNone/>
              <a:defRPr sz="1200"/>
            </a:lvl2pPr>
            <a:lvl3pPr marL="913169" indent="0">
              <a:buNone/>
              <a:defRPr sz="1000"/>
            </a:lvl3pPr>
            <a:lvl4pPr marL="1369754" indent="0">
              <a:buNone/>
              <a:defRPr sz="900"/>
            </a:lvl4pPr>
            <a:lvl5pPr marL="1826337" indent="0">
              <a:buNone/>
              <a:defRPr sz="900"/>
            </a:lvl5pPr>
            <a:lvl6pPr marL="2282922" indent="0">
              <a:buNone/>
              <a:defRPr sz="900"/>
            </a:lvl6pPr>
            <a:lvl7pPr marL="2739506" indent="0">
              <a:buNone/>
              <a:defRPr sz="900"/>
            </a:lvl7pPr>
            <a:lvl8pPr marL="3196084" indent="0">
              <a:buNone/>
              <a:defRPr sz="900"/>
            </a:lvl8pPr>
            <a:lvl9pPr marL="3652673"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65872086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6583" indent="0">
              <a:buNone/>
              <a:defRPr sz="2800"/>
            </a:lvl2pPr>
            <a:lvl3pPr marL="913169" indent="0">
              <a:buNone/>
              <a:defRPr sz="2400"/>
            </a:lvl3pPr>
            <a:lvl4pPr marL="1369754" indent="0">
              <a:buNone/>
              <a:defRPr sz="2000"/>
            </a:lvl4pPr>
            <a:lvl5pPr marL="1826337" indent="0">
              <a:buNone/>
              <a:defRPr sz="2000"/>
            </a:lvl5pPr>
            <a:lvl6pPr marL="2282922" indent="0">
              <a:buNone/>
              <a:defRPr sz="2000"/>
            </a:lvl6pPr>
            <a:lvl7pPr marL="2739506" indent="0">
              <a:buNone/>
              <a:defRPr sz="2000"/>
            </a:lvl7pPr>
            <a:lvl8pPr marL="3196084" indent="0">
              <a:buNone/>
              <a:defRPr sz="2000"/>
            </a:lvl8pPr>
            <a:lvl9pPr marL="3652673"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4025504"/>
            <a:ext cx="5486400" cy="603646"/>
          </a:xfrm>
        </p:spPr>
        <p:txBody>
          <a:bodyPr/>
          <a:lstStyle>
            <a:lvl1pPr marL="0" indent="0">
              <a:buNone/>
              <a:defRPr sz="1400"/>
            </a:lvl1pPr>
            <a:lvl2pPr marL="456583" indent="0">
              <a:buNone/>
              <a:defRPr sz="1200"/>
            </a:lvl2pPr>
            <a:lvl3pPr marL="913169" indent="0">
              <a:buNone/>
              <a:defRPr sz="1000"/>
            </a:lvl3pPr>
            <a:lvl4pPr marL="1369754" indent="0">
              <a:buNone/>
              <a:defRPr sz="900"/>
            </a:lvl4pPr>
            <a:lvl5pPr marL="1826337" indent="0">
              <a:buNone/>
              <a:defRPr sz="900"/>
            </a:lvl5pPr>
            <a:lvl6pPr marL="2282922" indent="0">
              <a:buNone/>
              <a:defRPr sz="900"/>
            </a:lvl6pPr>
            <a:lvl7pPr marL="2739506" indent="0">
              <a:buNone/>
              <a:defRPr sz="900"/>
            </a:lvl7pPr>
            <a:lvl8pPr marL="3196084" indent="0">
              <a:buNone/>
              <a:defRPr sz="900"/>
            </a:lvl8pPr>
            <a:lvl9pPr marL="3652673"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3595840658"/>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3205889767"/>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1" y="205992"/>
            <a:ext cx="2057400" cy="4388644"/>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05992"/>
            <a:ext cx="6019800" cy="43886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1001471381"/>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chart" preserve="1">
  <p:cSld name="Заголовок и диаграмм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8"/>
            <a:ext cx="8229600" cy="857250"/>
          </a:xfrm>
        </p:spPr>
        <p:txBody>
          <a:bodyPr/>
          <a:lstStyle/>
          <a:p>
            <a:r>
              <a:rPr lang="ru-RU" smtClean="0"/>
              <a:t>Образец заголовка</a:t>
            </a:r>
            <a:endParaRPr lang="ru-RU"/>
          </a:p>
        </p:txBody>
      </p:sp>
      <p:sp>
        <p:nvSpPr>
          <p:cNvPr id="3" name="Диаграмма 2"/>
          <p:cNvSpPr>
            <a:spLocks noGrp="1"/>
          </p:cNvSpPr>
          <p:nvPr>
            <p:ph type="chart" idx="1"/>
          </p:nvPr>
        </p:nvSpPr>
        <p:spPr>
          <a:xfrm>
            <a:off x="457200" y="1200153"/>
            <a:ext cx="8229600" cy="3394472"/>
          </a:xfrm>
        </p:spPr>
        <p:txBody>
          <a:bodyPr/>
          <a:lstStyle/>
          <a:p>
            <a:r>
              <a:rPr lang="ru-RU" smtClean="0"/>
              <a:t>Вставка диаграммы</a:t>
            </a:r>
            <a:endParaRPr lang="ru-RU"/>
          </a:p>
        </p:txBody>
      </p:sp>
      <p:sp>
        <p:nvSpPr>
          <p:cNvPr id="4" name="Дата 3"/>
          <p:cNvSpPr>
            <a:spLocks noGrp="1"/>
          </p:cNvSpPr>
          <p:nvPr>
            <p:ph type="dt" sz="half" idx="10"/>
          </p:nvPr>
        </p:nvSpPr>
        <p:spPr>
          <a:xfrm>
            <a:off x="457200" y="4683919"/>
            <a:ext cx="2133600" cy="357188"/>
          </a:xfrm>
        </p:spPr>
        <p:txBody>
          <a:bodyPr/>
          <a:lstStyle>
            <a:lvl1pPr>
              <a:defRPr/>
            </a:lvl1pPr>
          </a:lstStyle>
          <a:p>
            <a:endParaRPr lang="ru-RU">
              <a:solidFill>
                <a:srgbClr val="000000"/>
              </a:solidFill>
            </a:endParaRPr>
          </a:p>
        </p:txBody>
      </p:sp>
      <p:sp>
        <p:nvSpPr>
          <p:cNvPr id="5" name="Нижний колонтитул 4"/>
          <p:cNvSpPr>
            <a:spLocks noGrp="1"/>
          </p:cNvSpPr>
          <p:nvPr>
            <p:ph type="ftr" sz="quarter" idx="11"/>
          </p:nvPr>
        </p:nvSpPr>
        <p:spPr>
          <a:xfrm>
            <a:off x="3124200" y="4683919"/>
            <a:ext cx="2895600" cy="357188"/>
          </a:xfrm>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a:xfrm>
            <a:off x="6553200" y="4683919"/>
            <a:ext cx="2133600" cy="357188"/>
          </a:xfrm>
        </p:spPr>
        <p:txBody>
          <a:bodyPr/>
          <a:lstStyle>
            <a:lvl1pPr>
              <a:defRPr/>
            </a:lvl1pPr>
          </a:lstStyle>
          <a:p>
            <a:fld id="{F9DD51C4-7ADD-499E-B91A-A9AB35C5B4D9}"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1891671706"/>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8"/>
            <a:ext cx="8229600" cy="857250"/>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200153"/>
            <a:ext cx="8229600" cy="3394472"/>
          </a:xfrm>
        </p:spPr>
        <p:txBody>
          <a:bodyPr/>
          <a:lstStyle/>
          <a:p>
            <a:r>
              <a:rPr lang="ru-RU" smtClean="0"/>
              <a:t>Вставка таблицы</a:t>
            </a:r>
            <a:endParaRPr lang="ru-RU"/>
          </a:p>
        </p:txBody>
      </p:sp>
      <p:sp>
        <p:nvSpPr>
          <p:cNvPr id="4" name="Дата 3"/>
          <p:cNvSpPr>
            <a:spLocks noGrp="1"/>
          </p:cNvSpPr>
          <p:nvPr>
            <p:ph type="dt" sz="half" idx="10"/>
          </p:nvPr>
        </p:nvSpPr>
        <p:spPr>
          <a:xfrm>
            <a:off x="457200" y="4683919"/>
            <a:ext cx="2133600" cy="357188"/>
          </a:xfrm>
        </p:spPr>
        <p:txBody>
          <a:bodyPr/>
          <a:lstStyle>
            <a:lvl1pPr>
              <a:defRPr/>
            </a:lvl1pPr>
          </a:lstStyle>
          <a:p>
            <a:endParaRPr lang="ru-RU">
              <a:solidFill>
                <a:srgbClr val="000000"/>
              </a:solidFill>
            </a:endParaRPr>
          </a:p>
        </p:txBody>
      </p:sp>
      <p:sp>
        <p:nvSpPr>
          <p:cNvPr id="5" name="Нижний колонтитул 4"/>
          <p:cNvSpPr>
            <a:spLocks noGrp="1"/>
          </p:cNvSpPr>
          <p:nvPr>
            <p:ph type="ftr" sz="quarter" idx="11"/>
          </p:nvPr>
        </p:nvSpPr>
        <p:spPr>
          <a:xfrm>
            <a:off x="3124200" y="4683919"/>
            <a:ext cx="2895600" cy="357188"/>
          </a:xfrm>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a:xfrm>
            <a:off x="6553200" y="4683919"/>
            <a:ext cx="2133600" cy="357188"/>
          </a:xfrm>
        </p:spPr>
        <p:txBody>
          <a:bodyPr/>
          <a:lstStyle>
            <a:lvl1pPr>
              <a:defRPr/>
            </a:lvl1pPr>
          </a:lstStyle>
          <a:p>
            <a:fld id="{FC8267A6-EB69-4449-8BEE-E3DE7879301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4086334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19" y="204788"/>
            <a:ext cx="3008313" cy="871538"/>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4" y="20479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19" y="1076328"/>
            <a:ext cx="3008313" cy="3518297"/>
          </a:xfrm>
        </p:spPr>
        <p:txBody>
          <a:bodyPr/>
          <a:lstStyle>
            <a:lvl1pPr marL="0" indent="0">
              <a:buNone/>
              <a:defRPr sz="1400"/>
            </a:lvl1pPr>
            <a:lvl2pPr marL="456583" indent="0">
              <a:buNone/>
              <a:defRPr sz="1200"/>
            </a:lvl2pPr>
            <a:lvl3pPr marL="913169" indent="0">
              <a:buNone/>
              <a:defRPr sz="1000"/>
            </a:lvl3pPr>
            <a:lvl4pPr marL="1369754" indent="0">
              <a:buNone/>
              <a:defRPr sz="900"/>
            </a:lvl4pPr>
            <a:lvl5pPr marL="1826337" indent="0">
              <a:buNone/>
              <a:defRPr sz="900"/>
            </a:lvl5pPr>
            <a:lvl6pPr marL="2282922" indent="0">
              <a:buNone/>
              <a:defRPr sz="900"/>
            </a:lvl6pPr>
            <a:lvl7pPr marL="2739506" indent="0">
              <a:buNone/>
              <a:defRPr sz="900"/>
            </a:lvl7pPr>
            <a:lvl8pPr marL="3196084" indent="0">
              <a:buNone/>
              <a:defRPr sz="900"/>
            </a:lvl8pPr>
            <a:lvl9pPr marL="3652673"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1265240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1"/>
            <a:ext cx="5486400" cy="425054"/>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6583" indent="0">
              <a:buNone/>
              <a:defRPr sz="2800"/>
            </a:lvl2pPr>
            <a:lvl3pPr marL="913169" indent="0">
              <a:buNone/>
              <a:defRPr sz="2400"/>
            </a:lvl3pPr>
            <a:lvl4pPr marL="1369754" indent="0">
              <a:buNone/>
              <a:defRPr sz="2000"/>
            </a:lvl4pPr>
            <a:lvl5pPr marL="1826337" indent="0">
              <a:buNone/>
              <a:defRPr sz="2000"/>
            </a:lvl5pPr>
            <a:lvl6pPr marL="2282922" indent="0">
              <a:buNone/>
              <a:defRPr sz="2000"/>
            </a:lvl6pPr>
            <a:lvl7pPr marL="2739506" indent="0">
              <a:buNone/>
              <a:defRPr sz="2000"/>
            </a:lvl7pPr>
            <a:lvl8pPr marL="3196084" indent="0">
              <a:buNone/>
              <a:defRPr sz="2000"/>
            </a:lvl8pPr>
            <a:lvl9pPr marL="3652673"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4025505"/>
            <a:ext cx="5486400" cy="603646"/>
          </a:xfrm>
        </p:spPr>
        <p:txBody>
          <a:bodyPr/>
          <a:lstStyle>
            <a:lvl1pPr marL="0" indent="0">
              <a:buNone/>
              <a:defRPr sz="1400"/>
            </a:lvl1pPr>
            <a:lvl2pPr marL="456583" indent="0">
              <a:buNone/>
              <a:defRPr sz="1200"/>
            </a:lvl2pPr>
            <a:lvl3pPr marL="913169" indent="0">
              <a:buNone/>
              <a:defRPr sz="1000"/>
            </a:lvl3pPr>
            <a:lvl4pPr marL="1369754" indent="0">
              <a:buNone/>
              <a:defRPr sz="900"/>
            </a:lvl4pPr>
            <a:lvl5pPr marL="1826337" indent="0">
              <a:buNone/>
              <a:defRPr sz="900"/>
            </a:lvl5pPr>
            <a:lvl6pPr marL="2282922" indent="0">
              <a:buNone/>
              <a:defRPr sz="900"/>
            </a:lvl6pPr>
            <a:lvl7pPr marL="2739506" indent="0">
              <a:buNone/>
              <a:defRPr sz="900"/>
            </a:lvl7pPr>
            <a:lvl8pPr marL="3196084" indent="0">
              <a:buNone/>
              <a:defRPr sz="900"/>
            </a:lvl8pPr>
            <a:lvl9pPr marL="3652673"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fld id="{5B106E36-FD25-4E2D-B0AA-010F637433A0}" type="datetimeFigureOut">
              <a:rPr lang="ru-RU" smtClean="0">
                <a:solidFill>
                  <a:srgbClr val="000000"/>
                </a:solidFill>
              </a:rPr>
              <a:pPr/>
              <a:t>15.11.2021</a:t>
            </a:fld>
            <a:endParaRPr lang="ru-RU">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725C68B6-61C2-468F-89AB-4B9F7531AA68}" type="slidenum">
              <a:rPr lang="ru-RU" smtClean="0">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1095034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7.xml"/><Relationship Id="rId13" Type="http://schemas.openxmlformats.org/officeDocument/2006/relationships/slideLayout" Target="../slideLayouts/slideLayout52.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slideLayout" Target="../slideLayouts/slideLayout51.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0.xml"/><Relationship Id="rId13" Type="http://schemas.openxmlformats.org/officeDocument/2006/relationships/slideLayout" Target="../slideLayouts/slideLayout65.xml"/><Relationship Id="rId3" Type="http://schemas.openxmlformats.org/officeDocument/2006/relationships/slideLayout" Target="../slideLayouts/slideLayout55.xml"/><Relationship Id="rId7" Type="http://schemas.openxmlformats.org/officeDocument/2006/relationships/slideLayout" Target="../slideLayouts/slideLayout59.xml"/><Relationship Id="rId12" Type="http://schemas.openxmlformats.org/officeDocument/2006/relationships/slideLayout" Target="../slideLayouts/slideLayout64.xml"/><Relationship Id="rId2" Type="http://schemas.openxmlformats.org/officeDocument/2006/relationships/slideLayout" Target="../slideLayouts/slideLayout54.xml"/><Relationship Id="rId1" Type="http://schemas.openxmlformats.org/officeDocument/2006/relationships/slideLayout" Target="../slideLayouts/slideLayout53.xml"/><Relationship Id="rId6" Type="http://schemas.openxmlformats.org/officeDocument/2006/relationships/slideLayout" Target="../slideLayouts/slideLayout58.xml"/><Relationship Id="rId11" Type="http://schemas.openxmlformats.org/officeDocument/2006/relationships/slideLayout" Target="../slideLayouts/slideLayout63.xml"/><Relationship Id="rId5" Type="http://schemas.openxmlformats.org/officeDocument/2006/relationships/slideLayout" Target="../slideLayouts/slideLayout57.xml"/><Relationship Id="rId10" Type="http://schemas.openxmlformats.org/officeDocument/2006/relationships/slideLayout" Target="../slideLayouts/slideLayout62.xml"/><Relationship Id="rId4" Type="http://schemas.openxmlformats.org/officeDocument/2006/relationships/slideLayout" Target="../slideLayouts/slideLayout56.xml"/><Relationship Id="rId9" Type="http://schemas.openxmlformats.org/officeDocument/2006/relationships/slideLayout" Target="../slideLayouts/slideLayout61.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3.xml"/><Relationship Id="rId13" Type="http://schemas.openxmlformats.org/officeDocument/2006/relationships/slideLayout" Target="../slideLayouts/slideLayout78.xml"/><Relationship Id="rId3" Type="http://schemas.openxmlformats.org/officeDocument/2006/relationships/slideLayout" Target="../slideLayouts/slideLayout68.xml"/><Relationship Id="rId7" Type="http://schemas.openxmlformats.org/officeDocument/2006/relationships/slideLayout" Target="../slideLayouts/slideLayout72.xml"/><Relationship Id="rId12" Type="http://schemas.openxmlformats.org/officeDocument/2006/relationships/slideLayout" Target="../slideLayouts/slideLayout77.xml"/><Relationship Id="rId2" Type="http://schemas.openxmlformats.org/officeDocument/2006/relationships/slideLayout" Target="../slideLayouts/slideLayout67.xml"/><Relationship Id="rId1" Type="http://schemas.openxmlformats.org/officeDocument/2006/relationships/slideLayout" Target="../slideLayouts/slideLayout66.xml"/><Relationship Id="rId6" Type="http://schemas.openxmlformats.org/officeDocument/2006/relationships/slideLayout" Target="../slideLayouts/slideLayout71.xml"/><Relationship Id="rId11" Type="http://schemas.openxmlformats.org/officeDocument/2006/relationships/slideLayout" Target="../slideLayouts/slideLayout76.xml"/><Relationship Id="rId5" Type="http://schemas.openxmlformats.org/officeDocument/2006/relationships/slideLayout" Target="../slideLayouts/slideLayout70.xml"/><Relationship Id="rId10" Type="http://schemas.openxmlformats.org/officeDocument/2006/relationships/slideLayout" Target="../slideLayouts/slideLayout75.xml"/><Relationship Id="rId4" Type="http://schemas.openxmlformats.org/officeDocument/2006/relationships/slideLayout" Target="../slideLayouts/slideLayout69.xml"/><Relationship Id="rId9" Type="http://schemas.openxmlformats.org/officeDocument/2006/relationships/slideLayout" Target="../slideLayouts/slideLayout74.xml"/><Relationship Id="rId14" Type="http://schemas.openxmlformats.org/officeDocument/2006/relationships/theme" Target="../theme/theme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bwMode="auto">
          <a:xfrm>
            <a:off x="457200" y="205978"/>
            <a:ext cx="8229600" cy="857250"/>
          </a:xfrm>
          <a:prstGeom prst="rect">
            <a:avLst/>
          </a:prstGeom>
          <a:noFill/>
          <a:ln w="9525">
            <a:noFill/>
            <a:miter lim="800000"/>
            <a:headEnd/>
            <a:tailEnd/>
          </a:ln>
          <a:effectLst/>
        </p:spPr>
        <p:txBody>
          <a:bodyPr vert="horz" wrap="square" lIns="91311" tIns="45658" rIns="91311" bIns="45658" numCol="1" anchor="ctr" anchorCtr="0" compatLnSpc="1">
            <a:prstTxWarp prst="textNoShape">
              <a:avLst/>
            </a:prstTxWarp>
          </a:bodyPr>
          <a:lstStyle/>
          <a:p>
            <a:pPr lvl="0"/>
            <a:r>
              <a:rPr lang="ru-RU" smtClean="0"/>
              <a:t>Образец заголовка</a:t>
            </a:r>
          </a:p>
        </p:txBody>
      </p:sp>
      <p:sp>
        <p:nvSpPr>
          <p:cNvPr id="90115" name="Rectangle 3"/>
          <p:cNvSpPr>
            <a:spLocks noGrp="1" noChangeArrowheads="1"/>
          </p:cNvSpPr>
          <p:nvPr>
            <p:ph type="body" idx="1"/>
          </p:nvPr>
        </p:nvSpPr>
        <p:spPr bwMode="auto">
          <a:xfrm>
            <a:off x="457200" y="1200154"/>
            <a:ext cx="8229600" cy="3394472"/>
          </a:xfrm>
          <a:prstGeom prst="rect">
            <a:avLst/>
          </a:prstGeom>
          <a:noFill/>
          <a:ln w="9525">
            <a:noFill/>
            <a:miter lim="800000"/>
            <a:headEnd/>
            <a:tailEnd/>
          </a:ln>
          <a:effectLst/>
        </p:spPr>
        <p:txBody>
          <a:bodyPr vert="horz" wrap="square" lIns="91311" tIns="45658" rIns="91311" bIns="45658"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90116" name="Rectangle 4"/>
          <p:cNvSpPr>
            <a:spLocks noGrp="1" noChangeArrowheads="1"/>
          </p:cNvSpPr>
          <p:nvPr>
            <p:ph type="dt" sz="half" idx="2"/>
          </p:nvPr>
        </p:nvSpPr>
        <p:spPr bwMode="auto">
          <a:xfrm>
            <a:off x="457200" y="4683919"/>
            <a:ext cx="2133600" cy="357188"/>
          </a:xfrm>
          <a:prstGeom prst="rect">
            <a:avLst/>
          </a:prstGeom>
          <a:noFill/>
          <a:ln w="9525">
            <a:noFill/>
            <a:miter lim="800000"/>
            <a:headEnd/>
            <a:tailEnd/>
          </a:ln>
          <a:effectLst/>
        </p:spPr>
        <p:txBody>
          <a:bodyPr vert="horz" wrap="square" lIns="91311" tIns="45658" rIns="91311" bIns="45658" numCol="1" anchor="t" anchorCtr="0" compatLnSpc="1">
            <a:prstTxWarp prst="textNoShape">
              <a:avLst/>
            </a:prstTxWarp>
          </a:bodyPr>
          <a:lstStyle>
            <a:lvl1pPr>
              <a:defRPr sz="1400"/>
            </a:lvl1pPr>
          </a:lstStyle>
          <a:p>
            <a:pPr defTabSz="913169"/>
            <a:fld id="{5B106E36-FD25-4E2D-B0AA-010F637433A0}" type="datetimeFigureOut">
              <a:rPr lang="ru-RU" smtClean="0">
                <a:solidFill>
                  <a:srgbClr val="000000"/>
                </a:solidFill>
              </a:rPr>
              <a:pPr defTabSz="913169"/>
              <a:t>15.11.2021</a:t>
            </a:fld>
            <a:endParaRPr lang="ru-RU">
              <a:solidFill>
                <a:srgbClr val="000000"/>
              </a:solidFill>
            </a:endParaRPr>
          </a:p>
        </p:txBody>
      </p:sp>
      <p:sp>
        <p:nvSpPr>
          <p:cNvPr id="90117" name="Rectangle 5"/>
          <p:cNvSpPr>
            <a:spLocks noGrp="1" noChangeArrowheads="1"/>
          </p:cNvSpPr>
          <p:nvPr>
            <p:ph type="ftr" sz="quarter" idx="3"/>
          </p:nvPr>
        </p:nvSpPr>
        <p:spPr bwMode="auto">
          <a:xfrm>
            <a:off x="3124200" y="4683919"/>
            <a:ext cx="2895600" cy="357188"/>
          </a:xfrm>
          <a:prstGeom prst="rect">
            <a:avLst/>
          </a:prstGeom>
          <a:noFill/>
          <a:ln w="9525">
            <a:noFill/>
            <a:miter lim="800000"/>
            <a:headEnd/>
            <a:tailEnd/>
          </a:ln>
          <a:effectLst/>
        </p:spPr>
        <p:txBody>
          <a:bodyPr vert="horz" wrap="square" lIns="91311" tIns="45658" rIns="91311" bIns="45658" numCol="1" anchor="t" anchorCtr="0" compatLnSpc="1">
            <a:prstTxWarp prst="textNoShape">
              <a:avLst/>
            </a:prstTxWarp>
          </a:bodyPr>
          <a:lstStyle>
            <a:lvl1pPr algn="ctr">
              <a:defRPr sz="1400"/>
            </a:lvl1pPr>
          </a:lstStyle>
          <a:p>
            <a:pPr defTabSz="913169"/>
            <a:endParaRPr lang="ru-RU">
              <a:solidFill>
                <a:srgbClr val="000000"/>
              </a:solidFill>
            </a:endParaRPr>
          </a:p>
        </p:txBody>
      </p:sp>
      <p:sp>
        <p:nvSpPr>
          <p:cNvPr id="90118" name="Rectangle 6"/>
          <p:cNvSpPr>
            <a:spLocks noGrp="1" noChangeArrowheads="1"/>
          </p:cNvSpPr>
          <p:nvPr>
            <p:ph type="sldNum" sz="quarter" idx="4"/>
          </p:nvPr>
        </p:nvSpPr>
        <p:spPr bwMode="auto">
          <a:xfrm>
            <a:off x="6553200" y="4683919"/>
            <a:ext cx="2133600" cy="357188"/>
          </a:xfrm>
          <a:prstGeom prst="rect">
            <a:avLst/>
          </a:prstGeom>
          <a:noFill/>
          <a:ln w="9525">
            <a:noFill/>
            <a:miter lim="800000"/>
            <a:headEnd/>
            <a:tailEnd/>
          </a:ln>
          <a:effectLst/>
        </p:spPr>
        <p:txBody>
          <a:bodyPr vert="horz" wrap="square" lIns="91311" tIns="45658" rIns="91311" bIns="45658" numCol="1" anchor="t" anchorCtr="0" compatLnSpc="1">
            <a:prstTxWarp prst="textNoShape">
              <a:avLst/>
            </a:prstTxWarp>
          </a:bodyPr>
          <a:lstStyle>
            <a:lvl1pPr algn="r">
              <a:defRPr sz="1400"/>
            </a:lvl1pPr>
          </a:lstStyle>
          <a:p>
            <a:pPr defTabSz="913169"/>
            <a:fld id="{725C68B6-61C2-468F-89AB-4B9F7531AA68}" type="slidenum">
              <a:rPr lang="ru-RU" smtClean="0">
                <a:solidFill>
                  <a:srgbClr val="000000"/>
                </a:solidFill>
              </a:rPr>
              <a:pPr defTabSz="913169"/>
              <a:t>‹#›</a:t>
            </a:fld>
            <a:endParaRPr lang="ru-RU">
              <a:solidFill>
                <a:srgbClr val="000000"/>
              </a:solidFill>
            </a:endParaRPr>
          </a:p>
        </p:txBody>
      </p:sp>
    </p:spTree>
    <p:extLst>
      <p:ext uri="{BB962C8B-B14F-4D97-AF65-F5344CB8AC3E}">
        <p14:creationId xmlns:p14="http://schemas.microsoft.com/office/powerpoint/2010/main" val="16590418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6583" algn="ctr" rtl="0" eaLnBrk="1" fontAlgn="base" hangingPunct="1">
        <a:spcBef>
          <a:spcPct val="0"/>
        </a:spcBef>
        <a:spcAft>
          <a:spcPct val="0"/>
        </a:spcAft>
        <a:defRPr sz="4400">
          <a:solidFill>
            <a:schemeClr val="tx2"/>
          </a:solidFill>
          <a:latin typeface="Arial" charset="0"/>
        </a:defRPr>
      </a:lvl6pPr>
      <a:lvl7pPr marL="913169" algn="ctr" rtl="0" eaLnBrk="1" fontAlgn="base" hangingPunct="1">
        <a:spcBef>
          <a:spcPct val="0"/>
        </a:spcBef>
        <a:spcAft>
          <a:spcPct val="0"/>
        </a:spcAft>
        <a:defRPr sz="4400">
          <a:solidFill>
            <a:schemeClr val="tx2"/>
          </a:solidFill>
          <a:latin typeface="Arial" charset="0"/>
        </a:defRPr>
      </a:lvl7pPr>
      <a:lvl8pPr marL="1369754" algn="ctr" rtl="0" eaLnBrk="1" fontAlgn="base" hangingPunct="1">
        <a:spcBef>
          <a:spcPct val="0"/>
        </a:spcBef>
        <a:spcAft>
          <a:spcPct val="0"/>
        </a:spcAft>
        <a:defRPr sz="4400">
          <a:solidFill>
            <a:schemeClr val="tx2"/>
          </a:solidFill>
          <a:latin typeface="Arial" charset="0"/>
        </a:defRPr>
      </a:lvl8pPr>
      <a:lvl9pPr marL="1826337" algn="ctr" rtl="0" eaLnBrk="1" fontAlgn="base" hangingPunct="1">
        <a:spcBef>
          <a:spcPct val="0"/>
        </a:spcBef>
        <a:spcAft>
          <a:spcPct val="0"/>
        </a:spcAft>
        <a:defRPr sz="4400">
          <a:solidFill>
            <a:schemeClr val="tx2"/>
          </a:solidFill>
          <a:latin typeface="Arial" charset="0"/>
        </a:defRPr>
      </a:lvl9pPr>
    </p:titleStyle>
    <p:bodyStyle>
      <a:lvl1pPr marL="342438" indent="-342438" algn="l" rtl="0" eaLnBrk="1" fontAlgn="base" hangingPunct="1">
        <a:spcBef>
          <a:spcPct val="20000"/>
        </a:spcBef>
        <a:spcAft>
          <a:spcPct val="0"/>
        </a:spcAft>
        <a:buChar char="•"/>
        <a:defRPr sz="3200">
          <a:solidFill>
            <a:schemeClr val="tx1"/>
          </a:solidFill>
          <a:latin typeface="+mn-lt"/>
          <a:ea typeface="+mn-ea"/>
          <a:cs typeface="+mn-cs"/>
        </a:defRPr>
      </a:lvl1pPr>
      <a:lvl2pPr marL="741949" indent="-285365" algn="l" rtl="0" eaLnBrk="1" fontAlgn="base" hangingPunct="1">
        <a:spcBef>
          <a:spcPct val="20000"/>
        </a:spcBef>
        <a:spcAft>
          <a:spcPct val="0"/>
        </a:spcAft>
        <a:buChar char="–"/>
        <a:defRPr sz="2800">
          <a:solidFill>
            <a:schemeClr val="tx1"/>
          </a:solidFill>
          <a:latin typeface="+mn-lt"/>
        </a:defRPr>
      </a:lvl2pPr>
      <a:lvl3pPr marL="1141463" indent="-228293" algn="l" rtl="0" eaLnBrk="1" fontAlgn="base" hangingPunct="1">
        <a:spcBef>
          <a:spcPct val="20000"/>
        </a:spcBef>
        <a:spcAft>
          <a:spcPct val="0"/>
        </a:spcAft>
        <a:buChar char="•"/>
        <a:defRPr sz="2400">
          <a:solidFill>
            <a:schemeClr val="tx1"/>
          </a:solidFill>
          <a:latin typeface="+mn-lt"/>
        </a:defRPr>
      </a:lvl3pPr>
      <a:lvl4pPr marL="1598044" indent="-228293" algn="l" rtl="0" eaLnBrk="1" fontAlgn="base" hangingPunct="1">
        <a:spcBef>
          <a:spcPct val="20000"/>
        </a:spcBef>
        <a:spcAft>
          <a:spcPct val="0"/>
        </a:spcAft>
        <a:buChar char="–"/>
        <a:defRPr sz="2000">
          <a:solidFill>
            <a:schemeClr val="tx1"/>
          </a:solidFill>
          <a:latin typeface="+mn-lt"/>
        </a:defRPr>
      </a:lvl4pPr>
      <a:lvl5pPr marL="2054630" indent="-228293" algn="l" rtl="0" eaLnBrk="1" fontAlgn="base" hangingPunct="1">
        <a:spcBef>
          <a:spcPct val="20000"/>
        </a:spcBef>
        <a:spcAft>
          <a:spcPct val="0"/>
        </a:spcAft>
        <a:buChar char="»"/>
        <a:defRPr sz="2000">
          <a:solidFill>
            <a:schemeClr val="tx1"/>
          </a:solidFill>
          <a:latin typeface="+mn-lt"/>
        </a:defRPr>
      </a:lvl5pPr>
      <a:lvl6pPr marL="2511214" indent="-228293" algn="l" rtl="0" eaLnBrk="1" fontAlgn="base" hangingPunct="1">
        <a:spcBef>
          <a:spcPct val="20000"/>
        </a:spcBef>
        <a:spcAft>
          <a:spcPct val="0"/>
        </a:spcAft>
        <a:buChar char="»"/>
        <a:defRPr sz="2000">
          <a:solidFill>
            <a:schemeClr val="tx1"/>
          </a:solidFill>
          <a:latin typeface="+mn-lt"/>
        </a:defRPr>
      </a:lvl6pPr>
      <a:lvl7pPr marL="2967798" indent="-228293" algn="l" rtl="0" eaLnBrk="1" fontAlgn="base" hangingPunct="1">
        <a:spcBef>
          <a:spcPct val="20000"/>
        </a:spcBef>
        <a:spcAft>
          <a:spcPct val="0"/>
        </a:spcAft>
        <a:buChar char="»"/>
        <a:defRPr sz="2000">
          <a:solidFill>
            <a:schemeClr val="tx1"/>
          </a:solidFill>
          <a:latin typeface="+mn-lt"/>
        </a:defRPr>
      </a:lvl7pPr>
      <a:lvl8pPr marL="3424383" indent="-228293" algn="l" rtl="0" eaLnBrk="1" fontAlgn="base" hangingPunct="1">
        <a:spcBef>
          <a:spcPct val="20000"/>
        </a:spcBef>
        <a:spcAft>
          <a:spcPct val="0"/>
        </a:spcAft>
        <a:buChar char="»"/>
        <a:defRPr sz="2000">
          <a:solidFill>
            <a:schemeClr val="tx1"/>
          </a:solidFill>
          <a:latin typeface="+mn-lt"/>
        </a:defRPr>
      </a:lvl8pPr>
      <a:lvl9pPr marL="3880966" indent="-228293" algn="l" rtl="0" eaLnBrk="1" fontAlgn="base" hangingPunct="1">
        <a:spcBef>
          <a:spcPct val="20000"/>
        </a:spcBef>
        <a:spcAft>
          <a:spcPct val="0"/>
        </a:spcAft>
        <a:buChar char="»"/>
        <a:defRPr sz="2000">
          <a:solidFill>
            <a:schemeClr val="tx1"/>
          </a:solidFill>
          <a:latin typeface="+mn-lt"/>
        </a:defRPr>
      </a:lvl9pPr>
    </p:bodyStyle>
    <p:otherStyle>
      <a:defPPr>
        <a:defRPr lang="ru-RU"/>
      </a:defPPr>
      <a:lvl1pPr marL="0" algn="l" defTabSz="913169" rtl="0" eaLnBrk="1" latinLnBrk="0" hangingPunct="1">
        <a:defRPr sz="1800" kern="1200">
          <a:solidFill>
            <a:schemeClr val="tx1"/>
          </a:solidFill>
          <a:latin typeface="+mn-lt"/>
          <a:ea typeface="+mn-ea"/>
          <a:cs typeface="+mn-cs"/>
        </a:defRPr>
      </a:lvl1pPr>
      <a:lvl2pPr marL="456583" algn="l" defTabSz="913169" rtl="0" eaLnBrk="1" latinLnBrk="0" hangingPunct="1">
        <a:defRPr sz="1800" kern="1200">
          <a:solidFill>
            <a:schemeClr val="tx1"/>
          </a:solidFill>
          <a:latin typeface="+mn-lt"/>
          <a:ea typeface="+mn-ea"/>
          <a:cs typeface="+mn-cs"/>
        </a:defRPr>
      </a:lvl2pPr>
      <a:lvl3pPr marL="913169" algn="l" defTabSz="913169" rtl="0" eaLnBrk="1" latinLnBrk="0" hangingPunct="1">
        <a:defRPr sz="1800" kern="1200">
          <a:solidFill>
            <a:schemeClr val="tx1"/>
          </a:solidFill>
          <a:latin typeface="+mn-lt"/>
          <a:ea typeface="+mn-ea"/>
          <a:cs typeface="+mn-cs"/>
        </a:defRPr>
      </a:lvl3pPr>
      <a:lvl4pPr marL="1369754" algn="l" defTabSz="913169" rtl="0" eaLnBrk="1" latinLnBrk="0" hangingPunct="1">
        <a:defRPr sz="1800" kern="1200">
          <a:solidFill>
            <a:schemeClr val="tx1"/>
          </a:solidFill>
          <a:latin typeface="+mn-lt"/>
          <a:ea typeface="+mn-ea"/>
          <a:cs typeface="+mn-cs"/>
        </a:defRPr>
      </a:lvl4pPr>
      <a:lvl5pPr marL="1826337" algn="l" defTabSz="913169" rtl="0" eaLnBrk="1" latinLnBrk="0" hangingPunct="1">
        <a:defRPr sz="1800" kern="1200">
          <a:solidFill>
            <a:schemeClr val="tx1"/>
          </a:solidFill>
          <a:latin typeface="+mn-lt"/>
          <a:ea typeface="+mn-ea"/>
          <a:cs typeface="+mn-cs"/>
        </a:defRPr>
      </a:lvl5pPr>
      <a:lvl6pPr marL="2282922" algn="l" defTabSz="913169" rtl="0" eaLnBrk="1" latinLnBrk="0" hangingPunct="1">
        <a:defRPr sz="1800" kern="1200">
          <a:solidFill>
            <a:schemeClr val="tx1"/>
          </a:solidFill>
          <a:latin typeface="+mn-lt"/>
          <a:ea typeface="+mn-ea"/>
          <a:cs typeface="+mn-cs"/>
        </a:defRPr>
      </a:lvl6pPr>
      <a:lvl7pPr marL="2739506" algn="l" defTabSz="913169" rtl="0" eaLnBrk="1" latinLnBrk="0" hangingPunct="1">
        <a:defRPr sz="1800" kern="1200">
          <a:solidFill>
            <a:schemeClr val="tx1"/>
          </a:solidFill>
          <a:latin typeface="+mn-lt"/>
          <a:ea typeface="+mn-ea"/>
          <a:cs typeface="+mn-cs"/>
        </a:defRPr>
      </a:lvl7pPr>
      <a:lvl8pPr marL="3196084" algn="l" defTabSz="913169" rtl="0" eaLnBrk="1" latinLnBrk="0" hangingPunct="1">
        <a:defRPr sz="1800" kern="1200">
          <a:solidFill>
            <a:schemeClr val="tx1"/>
          </a:solidFill>
          <a:latin typeface="+mn-lt"/>
          <a:ea typeface="+mn-ea"/>
          <a:cs typeface="+mn-cs"/>
        </a:defRPr>
      </a:lvl8pPr>
      <a:lvl9pPr marL="3652673" algn="l" defTabSz="913169"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bwMode="auto">
          <a:xfrm>
            <a:off x="457200" y="205978"/>
            <a:ext cx="8229600" cy="857250"/>
          </a:xfrm>
          <a:prstGeom prst="rect">
            <a:avLst/>
          </a:prstGeom>
          <a:noFill/>
          <a:ln w="9525">
            <a:noFill/>
            <a:miter lim="800000"/>
            <a:headEnd/>
            <a:tailEnd/>
          </a:ln>
          <a:effectLst/>
        </p:spPr>
        <p:txBody>
          <a:bodyPr vert="horz" wrap="square" lIns="91311" tIns="45658" rIns="91311" bIns="45658" numCol="1" anchor="ctr" anchorCtr="0" compatLnSpc="1">
            <a:prstTxWarp prst="textNoShape">
              <a:avLst/>
            </a:prstTxWarp>
          </a:bodyPr>
          <a:lstStyle/>
          <a:p>
            <a:pPr lvl="0"/>
            <a:r>
              <a:rPr lang="ru-RU" smtClean="0"/>
              <a:t>Образец заголовка</a:t>
            </a:r>
          </a:p>
        </p:txBody>
      </p:sp>
      <p:sp>
        <p:nvSpPr>
          <p:cNvPr id="90115" name="Rectangle 3"/>
          <p:cNvSpPr>
            <a:spLocks noGrp="1" noChangeArrowheads="1"/>
          </p:cNvSpPr>
          <p:nvPr>
            <p:ph type="body" idx="1"/>
          </p:nvPr>
        </p:nvSpPr>
        <p:spPr bwMode="auto">
          <a:xfrm>
            <a:off x="457200" y="1200153"/>
            <a:ext cx="8229600" cy="3394472"/>
          </a:xfrm>
          <a:prstGeom prst="rect">
            <a:avLst/>
          </a:prstGeom>
          <a:noFill/>
          <a:ln w="9525">
            <a:noFill/>
            <a:miter lim="800000"/>
            <a:headEnd/>
            <a:tailEnd/>
          </a:ln>
          <a:effectLst/>
        </p:spPr>
        <p:txBody>
          <a:bodyPr vert="horz" wrap="square" lIns="91311" tIns="45658" rIns="91311" bIns="45658"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90116" name="Rectangle 4"/>
          <p:cNvSpPr>
            <a:spLocks noGrp="1" noChangeArrowheads="1"/>
          </p:cNvSpPr>
          <p:nvPr>
            <p:ph type="dt" sz="half" idx="2"/>
          </p:nvPr>
        </p:nvSpPr>
        <p:spPr bwMode="auto">
          <a:xfrm>
            <a:off x="457200" y="4683919"/>
            <a:ext cx="2133600" cy="357188"/>
          </a:xfrm>
          <a:prstGeom prst="rect">
            <a:avLst/>
          </a:prstGeom>
          <a:noFill/>
          <a:ln w="9525">
            <a:noFill/>
            <a:miter lim="800000"/>
            <a:headEnd/>
            <a:tailEnd/>
          </a:ln>
          <a:effectLst/>
        </p:spPr>
        <p:txBody>
          <a:bodyPr vert="horz" wrap="square" lIns="91311" tIns="45658" rIns="91311" bIns="45658" numCol="1" anchor="t" anchorCtr="0" compatLnSpc="1">
            <a:prstTxWarp prst="textNoShape">
              <a:avLst/>
            </a:prstTxWarp>
          </a:bodyPr>
          <a:lstStyle>
            <a:lvl1pPr>
              <a:defRPr sz="1400"/>
            </a:lvl1pPr>
          </a:lstStyle>
          <a:p>
            <a:pPr defTabSz="913169"/>
            <a:fld id="{5B106E36-FD25-4E2D-B0AA-010F637433A0}" type="datetimeFigureOut">
              <a:rPr lang="ru-RU" smtClean="0">
                <a:solidFill>
                  <a:srgbClr val="000000"/>
                </a:solidFill>
              </a:rPr>
              <a:pPr defTabSz="913169"/>
              <a:t>15.11.2021</a:t>
            </a:fld>
            <a:endParaRPr lang="ru-RU">
              <a:solidFill>
                <a:srgbClr val="000000"/>
              </a:solidFill>
            </a:endParaRPr>
          </a:p>
        </p:txBody>
      </p:sp>
      <p:sp>
        <p:nvSpPr>
          <p:cNvPr id="90117" name="Rectangle 5"/>
          <p:cNvSpPr>
            <a:spLocks noGrp="1" noChangeArrowheads="1"/>
          </p:cNvSpPr>
          <p:nvPr>
            <p:ph type="ftr" sz="quarter" idx="3"/>
          </p:nvPr>
        </p:nvSpPr>
        <p:spPr bwMode="auto">
          <a:xfrm>
            <a:off x="3124200" y="4683919"/>
            <a:ext cx="2895600" cy="357188"/>
          </a:xfrm>
          <a:prstGeom prst="rect">
            <a:avLst/>
          </a:prstGeom>
          <a:noFill/>
          <a:ln w="9525">
            <a:noFill/>
            <a:miter lim="800000"/>
            <a:headEnd/>
            <a:tailEnd/>
          </a:ln>
          <a:effectLst/>
        </p:spPr>
        <p:txBody>
          <a:bodyPr vert="horz" wrap="square" lIns="91311" tIns="45658" rIns="91311" bIns="45658" numCol="1" anchor="t" anchorCtr="0" compatLnSpc="1">
            <a:prstTxWarp prst="textNoShape">
              <a:avLst/>
            </a:prstTxWarp>
          </a:bodyPr>
          <a:lstStyle>
            <a:lvl1pPr algn="ctr">
              <a:defRPr sz="1400"/>
            </a:lvl1pPr>
          </a:lstStyle>
          <a:p>
            <a:pPr defTabSz="913169"/>
            <a:endParaRPr lang="ru-RU">
              <a:solidFill>
                <a:srgbClr val="000000"/>
              </a:solidFill>
            </a:endParaRPr>
          </a:p>
        </p:txBody>
      </p:sp>
      <p:sp>
        <p:nvSpPr>
          <p:cNvPr id="90118" name="Rectangle 6"/>
          <p:cNvSpPr>
            <a:spLocks noGrp="1" noChangeArrowheads="1"/>
          </p:cNvSpPr>
          <p:nvPr>
            <p:ph type="sldNum" sz="quarter" idx="4"/>
          </p:nvPr>
        </p:nvSpPr>
        <p:spPr bwMode="auto">
          <a:xfrm>
            <a:off x="6553200" y="4683919"/>
            <a:ext cx="2133600" cy="357188"/>
          </a:xfrm>
          <a:prstGeom prst="rect">
            <a:avLst/>
          </a:prstGeom>
          <a:noFill/>
          <a:ln w="9525">
            <a:noFill/>
            <a:miter lim="800000"/>
            <a:headEnd/>
            <a:tailEnd/>
          </a:ln>
          <a:effectLst/>
        </p:spPr>
        <p:txBody>
          <a:bodyPr vert="horz" wrap="square" lIns="91311" tIns="45658" rIns="91311" bIns="45658" numCol="1" anchor="t" anchorCtr="0" compatLnSpc="1">
            <a:prstTxWarp prst="textNoShape">
              <a:avLst/>
            </a:prstTxWarp>
          </a:bodyPr>
          <a:lstStyle>
            <a:lvl1pPr algn="r">
              <a:defRPr sz="1400"/>
            </a:lvl1pPr>
          </a:lstStyle>
          <a:p>
            <a:pPr defTabSz="913169"/>
            <a:fld id="{725C68B6-61C2-468F-89AB-4B9F7531AA68}" type="slidenum">
              <a:rPr lang="ru-RU" smtClean="0">
                <a:solidFill>
                  <a:srgbClr val="000000"/>
                </a:solidFill>
              </a:rPr>
              <a:pPr defTabSz="913169"/>
              <a:t>‹#›</a:t>
            </a:fld>
            <a:endParaRPr lang="ru-RU">
              <a:solidFill>
                <a:srgbClr val="000000"/>
              </a:solidFill>
            </a:endParaRPr>
          </a:p>
        </p:txBody>
      </p:sp>
    </p:spTree>
    <p:extLst>
      <p:ext uri="{BB962C8B-B14F-4D97-AF65-F5344CB8AC3E}">
        <p14:creationId xmlns:p14="http://schemas.microsoft.com/office/powerpoint/2010/main" val="633057098"/>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6583" algn="ctr" rtl="0" eaLnBrk="1" fontAlgn="base" hangingPunct="1">
        <a:spcBef>
          <a:spcPct val="0"/>
        </a:spcBef>
        <a:spcAft>
          <a:spcPct val="0"/>
        </a:spcAft>
        <a:defRPr sz="4400">
          <a:solidFill>
            <a:schemeClr val="tx2"/>
          </a:solidFill>
          <a:latin typeface="Arial" charset="0"/>
        </a:defRPr>
      </a:lvl6pPr>
      <a:lvl7pPr marL="913169" algn="ctr" rtl="0" eaLnBrk="1" fontAlgn="base" hangingPunct="1">
        <a:spcBef>
          <a:spcPct val="0"/>
        </a:spcBef>
        <a:spcAft>
          <a:spcPct val="0"/>
        </a:spcAft>
        <a:defRPr sz="4400">
          <a:solidFill>
            <a:schemeClr val="tx2"/>
          </a:solidFill>
          <a:latin typeface="Arial" charset="0"/>
        </a:defRPr>
      </a:lvl7pPr>
      <a:lvl8pPr marL="1369754" algn="ctr" rtl="0" eaLnBrk="1" fontAlgn="base" hangingPunct="1">
        <a:spcBef>
          <a:spcPct val="0"/>
        </a:spcBef>
        <a:spcAft>
          <a:spcPct val="0"/>
        </a:spcAft>
        <a:defRPr sz="4400">
          <a:solidFill>
            <a:schemeClr val="tx2"/>
          </a:solidFill>
          <a:latin typeface="Arial" charset="0"/>
        </a:defRPr>
      </a:lvl8pPr>
      <a:lvl9pPr marL="1826337" algn="ctr" rtl="0" eaLnBrk="1" fontAlgn="base" hangingPunct="1">
        <a:spcBef>
          <a:spcPct val="0"/>
        </a:spcBef>
        <a:spcAft>
          <a:spcPct val="0"/>
        </a:spcAft>
        <a:defRPr sz="4400">
          <a:solidFill>
            <a:schemeClr val="tx2"/>
          </a:solidFill>
          <a:latin typeface="Arial" charset="0"/>
        </a:defRPr>
      </a:lvl9pPr>
    </p:titleStyle>
    <p:bodyStyle>
      <a:lvl1pPr marL="342438" indent="-342438" algn="l" rtl="0" eaLnBrk="1" fontAlgn="base" hangingPunct="1">
        <a:spcBef>
          <a:spcPct val="20000"/>
        </a:spcBef>
        <a:spcAft>
          <a:spcPct val="0"/>
        </a:spcAft>
        <a:buChar char="•"/>
        <a:defRPr sz="3200">
          <a:solidFill>
            <a:schemeClr val="tx1"/>
          </a:solidFill>
          <a:latin typeface="+mn-lt"/>
          <a:ea typeface="+mn-ea"/>
          <a:cs typeface="+mn-cs"/>
        </a:defRPr>
      </a:lvl1pPr>
      <a:lvl2pPr marL="741949" indent="-285365" algn="l" rtl="0" eaLnBrk="1" fontAlgn="base" hangingPunct="1">
        <a:spcBef>
          <a:spcPct val="20000"/>
        </a:spcBef>
        <a:spcAft>
          <a:spcPct val="0"/>
        </a:spcAft>
        <a:buChar char="–"/>
        <a:defRPr sz="2800">
          <a:solidFill>
            <a:schemeClr val="tx1"/>
          </a:solidFill>
          <a:latin typeface="+mn-lt"/>
        </a:defRPr>
      </a:lvl2pPr>
      <a:lvl3pPr marL="1141463" indent="-228293" algn="l" rtl="0" eaLnBrk="1" fontAlgn="base" hangingPunct="1">
        <a:spcBef>
          <a:spcPct val="20000"/>
        </a:spcBef>
        <a:spcAft>
          <a:spcPct val="0"/>
        </a:spcAft>
        <a:buChar char="•"/>
        <a:defRPr sz="2400">
          <a:solidFill>
            <a:schemeClr val="tx1"/>
          </a:solidFill>
          <a:latin typeface="+mn-lt"/>
        </a:defRPr>
      </a:lvl3pPr>
      <a:lvl4pPr marL="1598044" indent="-228293" algn="l" rtl="0" eaLnBrk="1" fontAlgn="base" hangingPunct="1">
        <a:spcBef>
          <a:spcPct val="20000"/>
        </a:spcBef>
        <a:spcAft>
          <a:spcPct val="0"/>
        </a:spcAft>
        <a:buChar char="–"/>
        <a:defRPr sz="2000">
          <a:solidFill>
            <a:schemeClr val="tx1"/>
          </a:solidFill>
          <a:latin typeface="+mn-lt"/>
        </a:defRPr>
      </a:lvl4pPr>
      <a:lvl5pPr marL="2054630" indent="-228293" algn="l" rtl="0" eaLnBrk="1" fontAlgn="base" hangingPunct="1">
        <a:spcBef>
          <a:spcPct val="20000"/>
        </a:spcBef>
        <a:spcAft>
          <a:spcPct val="0"/>
        </a:spcAft>
        <a:buChar char="»"/>
        <a:defRPr sz="2000">
          <a:solidFill>
            <a:schemeClr val="tx1"/>
          </a:solidFill>
          <a:latin typeface="+mn-lt"/>
        </a:defRPr>
      </a:lvl5pPr>
      <a:lvl6pPr marL="2511214" indent="-228293" algn="l" rtl="0" eaLnBrk="1" fontAlgn="base" hangingPunct="1">
        <a:spcBef>
          <a:spcPct val="20000"/>
        </a:spcBef>
        <a:spcAft>
          <a:spcPct val="0"/>
        </a:spcAft>
        <a:buChar char="»"/>
        <a:defRPr sz="2000">
          <a:solidFill>
            <a:schemeClr val="tx1"/>
          </a:solidFill>
          <a:latin typeface="+mn-lt"/>
        </a:defRPr>
      </a:lvl6pPr>
      <a:lvl7pPr marL="2967798" indent="-228293" algn="l" rtl="0" eaLnBrk="1" fontAlgn="base" hangingPunct="1">
        <a:spcBef>
          <a:spcPct val="20000"/>
        </a:spcBef>
        <a:spcAft>
          <a:spcPct val="0"/>
        </a:spcAft>
        <a:buChar char="»"/>
        <a:defRPr sz="2000">
          <a:solidFill>
            <a:schemeClr val="tx1"/>
          </a:solidFill>
          <a:latin typeface="+mn-lt"/>
        </a:defRPr>
      </a:lvl7pPr>
      <a:lvl8pPr marL="3424383" indent="-228293" algn="l" rtl="0" eaLnBrk="1" fontAlgn="base" hangingPunct="1">
        <a:spcBef>
          <a:spcPct val="20000"/>
        </a:spcBef>
        <a:spcAft>
          <a:spcPct val="0"/>
        </a:spcAft>
        <a:buChar char="»"/>
        <a:defRPr sz="2000">
          <a:solidFill>
            <a:schemeClr val="tx1"/>
          </a:solidFill>
          <a:latin typeface="+mn-lt"/>
        </a:defRPr>
      </a:lvl8pPr>
      <a:lvl9pPr marL="3880966" indent="-228293" algn="l" rtl="0" eaLnBrk="1" fontAlgn="base" hangingPunct="1">
        <a:spcBef>
          <a:spcPct val="20000"/>
        </a:spcBef>
        <a:spcAft>
          <a:spcPct val="0"/>
        </a:spcAft>
        <a:buChar char="»"/>
        <a:defRPr sz="2000">
          <a:solidFill>
            <a:schemeClr val="tx1"/>
          </a:solidFill>
          <a:latin typeface="+mn-lt"/>
        </a:defRPr>
      </a:lvl9pPr>
    </p:bodyStyle>
    <p:otherStyle>
      <a:defPPr>
        <a:defRPr lang="ru-RU"/>
      </a:defPPr>
      <a:lvl1pPr marL="0" algn="l" defTabSz="913169" rtl="0" eaLnBrk="1" latinLnBrk="0" hangingPunct="1">
        <a:defRPr sz="1800" kern="1200">
          <a:solidFill>
            <a:schemeClr val="tx1"/>
          </a:solidFill>
          <a:latin typeface="+mn-lt"/>
          <a:ea typeface="+mn-ea"/>
          <a:cs typeface="+mn-cs"/>
        </a:defRPr>
      </a:lvl1pPr>
      <a:lvl2pPr marL="456583" algn="l" defTabSz="913169" rtl="0" eaLnBrk="1" latinLnBrk="0" hangingPunct="1">
        <a:defRPr sz="1800" kern="1200">
          <a:solidFill>
            <a:schemeClr val="tx1"/>
          </a:solidFill>
          <a:latin typeface="+mn-lt"/>
          <a:ea typeface="+mn-ea"/>
          <a:cs typeface="+mn-cs"/>
        </a:defRPr>
      </a:lvl2pPr>
      <a:lvl3pPr marL="913169" algn="l" defTabSz="913169" rtl="0" eaLnBrk="1" latinLnBrk="0" hangingPunct="1">
        <a:defRPr sz="1800" kern="1200">
          <a:solidFill>
            <a:schemeClr val="tx1"/>
          </a:solidFill>
          <a:latin typeface="+mn-lt"/>
          <a:ea typeface="+mn-ea"/>
          <a:cs typeface="+mn-cs"/>
        </a:defRPr>
      </a:lvl3pPr>
      <a:lvl4pPr marL="1369754" algn="l" defTabSz="913169" rtl="0" eaLnBrk="1" latinLnBrk="0" hangingPunct="1">
        <a:defRPr sz="1800" kern="1200">
          <a:solidFill>
            <a:schemeClr val="tx1"/>
          </a:solidFill>
          <a:latin typeface="+mn-lt"/>
          <a:ea typeface="+mn-ea"/>
          <a:cs typeface="+mn-cs"/>
        </a:defRPr>
      </a:lvl4pPr>
      <a:lvl5pPr marL="1826337" algn="l" defTabSz="913169" rtl="0" eaLnBrk="1" latinLnBrk="0" hangingPunct="1">
        <a:defRPr sz="1800" kern="1200">
          <a:solidFill>
            <a:schemeClr val="tx1"/>
          </a:solidFill>
          <a:latin typeface="+mn-lt"/>
          <a:ea typeface="+mn-ea"/>
          <a:cs typeface="+mn-cs"/>
        </a:defRPr>
      </a:lvl5pPr>
      <a:lvl6pPr marL="2282922" algn="l" defTabSz="913169" rtl="0" eaLnBrk="1" latinLnBrk="0" hangingPunct="1">
        <a:defRPr sz="1800" kern="1200">
          <a:solidFill>
            <a:schemeClr val="tx1"/>
          </a:solidFill>
          <a:latin typeface="+mn-lt"/>
          <a:ea typeface="+mn-ea"/>
          <a:cs typeface="+mn-cs"/>
        </a:defRPr>
      </a:lvl6pPr>
      <a:lvl7pPr marL="2739506" algn="l" defTabSz="913169" rtl="0" eaLnBrk="1" latinLnBrk="0" hangingPunct="1">
        <a:defRPr sz="1800" kern="1200">
          <a:solidFill>
            <a:schemeClr val="tx1"/>
          </a:solidFill>
          <a:latin typeface="+mn-lt"/>
          <a:ea typeface="+mn-ea"/>
          <a:cs typeface="+mn-cs"/>
        </a:defRPr>
      </a:lvl7pPr>
      <a:lvl8pPr marL="3196084" algn="l" defTabSz="913169" rtl="0" eaLnBrk="1" latinLnBrk="0" hangingPunct="1">
        <a:defRPr sz="1800" kern="1200">
          <a:solidFill>
            <a:schemeClr val="tx1"/>
          </a:solidFill>
          <a:latin typeface="+mn-lt"/>
          <a:ea typeface="+mn-ea"/>
          <a:cs typeface="+mn-cs"/>
        </a:defRPr>
      </a:lvl8pPr>
      <a:lvl9pPr marL="3652673" algn="l" defTabSz="913169"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bwMode="auto">
          <a:xfrm>
            <a:off x="457200" y="205978"/>
            <a:ext cx="8229600" cy="857250"/>
          </a:xfrm>
          <a:prstGeom prst="rect">
            <a:avLst/>
          </a:prstGeom>
          <a:noFill/>
          <a:ln w="9525">
            <a:noFill/>
            <a:miter lim="800000"/>
            <a:headEnd/>
            <a:tailEnd/>
          </a:ln>
          <a:effectLst/>
        </p:spPr>
        <p:txBody>
          <a:bodyPr vert="horz" wrap="square" lIns="91311" tIns="45658" rIns="91311" bIns="45658" numCol="1" anchor="ctr" anchorCtr="0" compatLnSpc="1">
            <a:prstTxWarp prst="textNoShape">
              <a:avLst/>
            </a:prstTxWarp>
          </a:bodyPr>
          <a:lstStyle/>
          <a:p>
            <a:pPr lvl="0"/>
            <a:r>
              <a:rPr lang="ru-RU" smtClean="0"/>
              <a:t>Образец заголовка</a:t>
            </a:r>
          </a:p>
        </p:txBody>
      </p:sp>
      <p:sp>
        <p:nvSpPr>
          <p:cNvPr id="90115" name="Rectangle 3"/>
          <p:cNvSpPr>
            <a:spLocks noGrp="1" noChangeArrowheads="1"/>
          </p:cNvSpPr>
          <p:nvPr>
            <p:ph type="body" idx="1"/>
          </p:nvPr>
        </p:nvSpPr>
        <p:spPr bwMode="auto">
          <a:xfrm>
            <a:off x="457200" y="1200153"/>
            <a:ext cx="8229600" cy="3394472"/>
          </a:xfrm>
          <a:prstGeom prst="rect">
            <a:avLst/>
          </a:prstGeom>
          <a:noFill/>
          <a:ln w="9525">
            <a:noFill/>
            <a:miter lim="800000"/>
            <a:headEnd/>
            <a:tailEnd/>
          </a:ln>
          <a:effectLst/>
        </p:spPr>
        <p:txBody>
          <a:bodyPr vert="horz" wrap="square" lIns="91311" tIns="45658" rIns="91311" bIns="45658"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90116" name="Rectangle 4"/>
          <p:cNvSpPr>
            <a:spLocks noGrp="1" noChangeArrowheads="1"/>
          </p:cNvSpPr>
          <p:nvPr>
            <p:ph type="dt" sz="half" idx="2"/>
          </p:nvPr>
        </p:nvSpPr>
        <p:spPr bwMode="auto">
          <a:xfrm>
            <a:off x="457200" y="4683919"/>
            <a:ext cx="2133600" cy="357188"/>
          </a:xfrm>
          <a:prstGeom prst="rect">
            <a:avLst/>
          </a:prstGeom>
          <a:noFill/>
          <a:ln w="9525">
            <a:noFill/>
            <a:miter lim="800000"/>
            <a:headEnd/>
            <a:tailEnd/>
          </a:ln>
          <a:effectLst/>
        </p:spPr>
        <p:txBody>
          <a:bodyPr vert="horz" wrap="square" lIns="91311" tIns="45658" rIns="91311" bIns="45658" numCol="1" anchor="t" anchorCtr="0" compatLnSpc="1">
            <a:prstTxWarp prst="textNoShape">
              <a:avLst/>
            </a:prstTxWarp>
          </a:bodyPr>
          <a:lstStyle>
            <a:lvl1pPr>
              <a:defRPr sz="1400"/>
            </a:lvl1pPr>
          </a:lstStyle>
          <a:p>
            <a:pPr defTabSz="913169"/>
            <a:fld id="{5B106E36-FD25-4E2D-B0AA-010F637433A0}" type="datetimeFigureOut">
              <a:rPr lang="ru-RU" smtClean="0">
                <a:solidFill>
                  <a:srgbClr val="000000"/>
                </a:solidFill>
              </a:rPr>
              <a:pPr defTabSz="913169"/>
              <a:t>15.11.2021</a:t>
            </a:fld>
            <a:endParaRPr lang="ru-RU">
              <a:solidFill>
                <a:srgbClr val="000000"/>
              </a:solidFill>
            </a:endParaRPr>
          </a:p>
        </p:txBody>
      </p:sp>
      <p:sp>
        <p:nvSpPr>
          <p:cNvPr id="90117" name="Rectangle 5"/>
          <p:cNvSpPr>
            <a:spLocks noGrp="1" noChangeArrowheads="1"/>
          </p:cNvSpPr>
          <p:nvPr>
            <p:ph type="ftr" sz="quarter" idx="3"/>
          </p:nvPr>
        </p:nvSpPr>
        <p:spPr bwMode="auto">
          <a:xfrm>
            <a:off x="3124200" y="4683919"/>
            <a:ext cx="2895600" cy="357188"/>
          </a:xfrm>
          <a:prstGeom prst="rect">
            <a:avLst/>
          </a:prstGeom>
          <a:noFill/>
          <a:ln w="9525">
            <a:noFill/>
            <a:miter lim="800000"/>
            <a:headEnd/>
            <a:tailEnd/>
          </a:ln>
          <a:effectLst/>
        </p:spPr>
        <p:txBody>
          <a:bodyPr vert="horz" wrap="square" lIns="91311" tIns="45658" rIns="91311" bIns="45658" numCol="1" anchor="t" anchorCtr="0" compatLnSpc="1">
            <a:prstTxWarp prst="textNoShape">
              <a:avLst/>
            </a:prstTxWarp>
          </a:bodyPr>
          <a:lstStyle>
            <a:lvl1pPr algn="ctr">
              <a:defRPr sz="1400"/>
            </a:lvl1pPr>
          </a:lstStyle>
          <a:p>
            <a:pPr defTabSz="913169"/>
            <a:endParaRPr lang="ru-RU">
              <a:solidFill>
                <a:srgbClr val="000000"/>
              </a:solidFill>
            </a:endParaRPr>
          </a:p>
        </p:txBody>
      </p:sp>
      <p:sp>
        <p:nvSpPr>
          <p:cNvPr id="90118" name="Rectangle 6"/>
          <p:cNvSpPr>
            <a:spLocks noGrp="1" noChangeArrowheads="1"/>
          </p:cNvSpPr>
          <p:nvPr>
            <p:ph type="sldNum" sz="quarter" idx="4"/>
          </p:nvPr>
        </p:nvSpPr>
        <p:spPr bwMode="auto">
          <a:xfrm>
            <a:off x="6553200" y="4683919"/>
            <a:ext cx="2133600" cy="357188"/>
          </a:xfrm>
          <a:prstGeom prst="rect">
            <a:avLst/>
          </a:prstGeom>
          <a:noFill/>
          <a:ln w="9525">
            <a:noFill/>
            <a:miter lim="800000"/>
            <a:headEnd/>
            <a:tailEnd/>
          </a:ln>
          <a:effectLst/>
        </p:spPr>
        <p:txBody>
          <a:bodyPr vert="horz" wrap="square" lIns="91311" tIns="45658" rIns="91311" bIns="45658" numCol="1" anchor="t" anchorCtr="0" compatLnSpc="1">
            <a:prstTxWarp prst="textNoShape">
              <a:avLst/>
            </a:prstTxWarp>
          </a:bodyPr>
          <a:lstStyle>
            <a:lvl1pPr algn="r">
              <a:defRPr sz="1400"/>
            </a:lvl1pPr>
          </a:lstStyle>
          <a:p>
            <a:pPr defTabSz="913169"/>
            <a:fld id="{725C68B6-61C2-468F-89AB-4B9F7531AA68}" type="slidenum">
              <a:rPr lang="ru-RU" smtClean="0">
                <a:solidFill>
                  <a:srgbClr val="000000"/>
                </a:solidFill>
              </a:rPr>
              <a:pPr defTabSz="913169"/>
              <a:t>‹#›</a:t>
            </a:fld>
            <a:endParaRPr lang="ru-RU">
              <a:solidFill>
                <a:srgbClr val="000000"/>
              </a:solidFill>
            </a:endParaRPr>
          </a:p>
        </p:txBody>
      </p:sp>
    </p:spTree>
    <p:extLst>
      <p:ext uri="{BB962C8B-B14F-4D97-AF65-F5344CB8AC3E}">
        <p14:creationId xmlns:p14="http://schemas.microsoft.com/office/powerpoint/2010/main" val="1421758442"/>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6583" algn="ctr" rtl="0" eaLnBrk="1" fontAlgn="base" hangingPunct="1">
        <a:spcBef>
          <a:spcPct val="0"/>
        </a:spcBef>
        <a:spcAft>
          <a:spcPct val="0"/>
        </a:spcAft>
        <a:defRPr sz="4400">
          <a:solidFill>
            <a:schemeClr val="tx2"/>
          </a:solidFill>
          <a:latin typeface="Arial" charset="0"/>
        </a:defRPr>
      </a:lvl6pPr>
      <a:lvl7pPr marL="913169" algn="ctr" rtl="0" eaLnBrk="1" fontAlgn="base" hangingPunct="1">
        <a:spcBef>
          <a:spcPct val="0"/>
        </a:spcBef>
        <a:spcAft>
          <a:spcPct val="0"/>
        </a:spcAft>
        <a:defRPr sz="4400">
          <a:solidFill>
            <a:schemeClr val="tx2"/>
          </a:solidFill>
          <a:latin typeface="Arial" charset="0"/>
        </a:defRPr>
      </a:lvl7pPr>
      <a:lvl8pPr marL="1369754" algn="ctr" rtl="0" eaLnBrk="1" fontAlgn="base" hangingPunct="1">
        <a:spcBef>
          <a:spcPct val="0"/>
        </a:spcBef>
        <a:spcAft>
          <a:spcPct val="0"/>
        </a:spcAft>
        <a:defRPr sz="4400">
          <a:solidFill>
            <a:schemeClr val="tx2"/>
          </a:solidFill>
          <a:latin typeface="Arial" charset="0"/>
        </a:defRPr>
      </a:lvl8pPr>
      <a:lvl9pPr marL="1826337" algn="ctr" rtl="0" eaLnBrk="1" fontAlgn="base" hangingPunct="1">
        <a:spcBef>
          <a:spcPct val="0"/>
        </a:spcBef>
        <a:spcAft>
          <a:spcPct val="0"/>
        </a:spcAft>
        <a:defRPr sz="4400">
          <a:solidFill>
            <a:schemeClr val="tx2"/>
          </a:solidFill>
          <a:latin typeface="Arial" charset="0"/>
        </a:defRPr>
      </a:lvl9pPr>
    </p:titleStyle>
    <p:bodyStyle>
      <a:lvl1pPr marL="342438" indent="-342438" algn="l" rtl="0" eaLnBrk="1" fontAlgn="base" hangingPunct="1">
        <a:spcBef>
          <a:spcPct val="20000"/>
        </a:spcBef>
        <a:spcAft>
          <a:spcPct val="0"/>
        </a:spcAft>
        <a:buChar char="•"/>
        <a:defRPr sz="3200">
          <a:solidFill>
            <a:schemeClr val="tx1"/>
          </a:solidFill>
          <a:latin typeface="+mn-lt"/>
          <a:ea typeface="+mn-ea"/>
          <a:cs typeface="+mn-cs"/>
        </a:defRPr>
      </a:lvl1pPr>
      <a:lvl2pPr marL="741949" indent="-285365" algn="l" rtl="0" eaLnBrk="1" fontAlgn="base" hangingPunct="1">
        <a:spcBef>
          <a:spcPct val="20000"/>
        </a:spcBef>
        <a:spcAft>
          <a:spcPct val="0"/>
        </a:spcAft>
        <a:buChar char="–"/>
        <a:defRPr sz="2800">
          <a:solidFill>
            <a:schemeClr val="tx1"/>
          </a:solidFill>
          <a:latin typeface="+mn-lt"/>
        </a:defRPr>
      </a:lvl2pPr>
      <a:lvl3pPr marL="1141463" indent="-228293" algn="l" rtl="0" eaLnBrk="1" fontAlgn="base" hangingPunct="1">
        <a:spcBef>
          <a:spcPct val="20000"/>
        </a:spcBef>
        <a:spcAft>
          <a:spcPct val="0"/>
        </a:spcAft>
        <a:buChar char="•"/>
        <a:defRPr sz="2400">
          <a:solidFill>
            <a:schemeClr val="tx1"/>
          </a:solidFill>
          <a:latin typeface="+mn-lt"/>
        </a:defRPr>
      </a:lvl3pPr>
      <a:lvl4pPr marL="1598044" indent="-228293" algn="l" rtl="0" eaLnBrk="1" fontAlgn="base" hangingPunct="1">
        <a:spcBef>
          <a:spcPct val="20000"/>
        </a:spcBef>
        <a:spcAft>
          <a:spcPct val="0"/>
        </a:spcAft>
        <a:buChar char="–"/>
        <a:defRPr sz="2000">
          <a:solidFill>
            <a:schemeClr val="tx1"/>
          </a:solidFill>
          <a:latin typeface="+mn-lt"/>
        </a:defRPr>
      </a:lvl4pPr>
      <a:lvl5pPr marL="2054630" indent="-228293" algn="l" rtl="0" eaLnBrk="1" fontAlgn="base" hangingPunct="1">
        <a:spcBef>
          <a:spcPct val="20000"/>
        </a:spcBef>
        <a:spcAft>
          <a:spcPct val="0"/>
        </a:spcAft>
        <a:buChar char="»"/>
        <a:defRPr sz="2000">
          <a:solidFill>
            <a:schemeClr val="tx1"/>
          </a:solidFill>
          <a:latin typeface="+mn-lt"/>
        </a:defRPr>
      </a:lvl5pPr>
      <a:lvl6pPr marL="2511214" indent="-228293" algn="l" rtl="0" eaLnBrk="1" fontAlgn="base" hangingPunct="1">
        <a:spcBef>
          <a:spcPct val="20000"/>
        </a:spcBef>
        <a:spcAft>
          <a:spcPct val="0"/>
        </a:spcAft>
        <a:buChar char="»"/>
        <a:defRPr sz="2000">
          <a:solidFill>
            <a:schemeClr val="tx1"/>
          </a:solidFill>
          <a:latin typeface="+mn-lt"/>
        </a:defRPr>
      </a:lvl6pPr>
      <a:lvl7pPr marL="2967798" indent="-228293" algn="l" rtl="0" eaLnBrk="1" fontAlgn="base" hangingPunct="1">
        <a:spcBef>
          <a:spcPct val="20000"/>
        </a:spcBef>
        <a:spcAft>
          <a:spcPct val="0"/>
        </a:spcAft>
        <a:buChar char="»"/>
        <a:defRPr sz="2000">
          <a:solidFill>
            <a:schemeClr val="tx1"/>
          </a:solidFill>
          <a:latin typeface="+mn-lt"/>
        </a:defRPr>
      </a:lvl7pPr>
      <a:lvl8pPr marL="3424383" indent="-228293" algn="l" rtl="0" eaLnBrk="1" fontAlgn="base" hangingPunct="1">
        <a:spcBef>
          <a:spcPct val="20000"/>
        </a:spcBef>
        <a:spcAft>
          <a:spcPct val="0"/>
        </a:spcAft>
        <a:buChar char="»"/>
        <a:defRPr sz="2000">
          <a:solidFill>
            <a:schemeClr val="tx1"/>
          </a:solidFill>
          <a:latin typeface="+mn-lt"/>
        </a:defRPr>
      </a:lvl8pPr>
      <a:lvl9pPr marL="3880966" indent="-228293" algn="l" rtl="0" eaLnBrk="1" fontAlgn="base" hangingPunct="1">
        <a:spcBef>
          <a:spcPct val="20000"/>
        </a:spcBef>
        <a:spcAft>
          <a:spcPct val="0"/>
        </a:spcAft>
        <a:buChar char="»"/>
        <a:defRPr sz="2000">
          <a:solidFill>
            <a:schemeClr val="tx1"/>
          </a:solidFill>
          <a:latin typeface="+mn-lt"/>
        </a:defRPr>
      </a:lvl9pPr>
    </p:bodyStyle>
    <p:otherStyle>
      <a:defPPr>
        <a:defRPr lang="ru-RU"/>
      </a:defPPr>
      <a:lvl1pPr marL="0" algn="l" defTabSz="913169" rtl="0" eaLnBrk="1" latinLnBrk="0" hangingPunct="1">
        <a:defRPr sz="1800" kern="1200">
          <a:solidFill>
            <a:schemeClr val="tx1"/>
          </a:solidFill>
          <a:latin typeface="+mn-lt"/>
          <a:ea typeface="+mn-ea"/>
          <a:cs typeface="+mn-cs"/>
        </a:defRPr>
      </a:lvl1pPr>
      <a:lvl2pPr marL="456583" algn="l" defTabSz="913169" rtl="0" eaLnBrk="1" latinLnBrk="0" hangingPunct="1">
        <a:defRPr sz="1800" kern="1200">
          <a:solidFill>
            <a:schemeClr val="tx1"/>
          </a:solidFill>
          <a:latin typeface="+mn-lt"/>
          <a:ea typeface="+mn-ea"/>
          <a:cs typeface="+mn-cs"/>
        </a:defRPr>
      </a:lvl2pPr>
      <a:lvl3pPr marL="913169" algn="l" defTabSz="913169" rtl="0" eaLnBrk="1" latinLnBrk="0" hangingPunct="1">
        <a:defRPr sz="1800" kern="1200">
          <a:solidFill>
            <a:schemeClr val="tx1"/>
          </a:solidFill>
          <a:latin typeface="+mn-lt"/>
          <a:ea typeface="+mn-ea"/>
          <a:cs typeface="+mn-cs"/>
        </a:defRPr>
      </a:lvl3pPr>
      <a:lvl4pPr marL="1369754" algn="l" defTabSz="913169" rtl="0" eaLnBrk="1" latinLnBrk="0" hangingPunct="1">
        <a:defRPr sz="1800" kern="1200">
          <a:solidFill>
            <a:schemeClr val="tx1"/>
          </a:solidFill>
          <a:latin typeface="+mn-lt"/>
          <a:ea typeface="+mn-ea"/>
          <a:cs typeface="+mn-cs"/>
        </a:defRPr>
      </a:lvl4pPr>
      <a:lvl5pPr marL="1826337" algn="l" defTabSz="913169" rtl="0" eaLnBrk="1" latinLnBrk="0" hangingPunct="1">
        <a:defRPr sz="1800" kern="1200">
          <a:solidFill>
            <a:schemeClr val="tx1"/>
          </a:solidFill>
          <a:latin typeface="+mn-lt"/>
          <a:ea typeface="+mn-ea"/>
          <a:cs typeface="+mn-cs"/>
        </a:defRPr>
      </a:lvl5pPr>
      <a:lvl6pPr marL="2282922" algn="l" defTabSz="913169" rtl="0" eaLnBrk="1" latinLnBrk="0" hangingPunct="1">
        <a:defRPr sz="1800" kern="1200">
          <a:solidFill>
            <a:schemeClr val="tx1"/>
          </a:solidFill>
          <a:latin typeface="+mn-lt"/>
          <a:ea typeface="+mn-ea"/>
          <a:cs typeface="+mn-cs"/>
        </a:defRPr>
      </a:lvl6pPr>
      <a:lvl7pPr marL="2739506" algn="l" defTabSz="913169" rtl="0" eaLnBrk="1" latinLnBrk="0" hangingPunct="1">
        <a:defRPr sz="1800" kern="1200">
          <a:solidFill>
            <a:schemeClr val="tx1"/>
          </a:solidFill>
          <a:latin typeface="+mn-lt"/>
          <a:ea typeface="+mn-ea"/>
          <a:cs typeface="+mn-cs"/>
        </a:defRPr>
      </a:lvl7pPr>
      <a:lvl8pPr marL="3196084" algn="l" defTabSz="913169" rtl="0" eaLnBrk="1" latinLnBrk="0" hangingPunct="1">
        <a:defRPr sz="1800" kern="1200">
          <a:solidFill>
            <a:schemeClr val="tx1"/>
          </a:solidFill>
          <a:latin typeface="+mn-lt"/>
          <a:ea typeface="+mn-ea"/>
          <a:cs typeface="+mn-cs"/>
        </a:defRPr>
      </a:lvl8pPr>
      <a:lvl9pPr marL="3652673" algn="l" defTabSz="913169"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bwMode="auto">
          <a:xfrm>
            <a:off x="457200" y="205979"/>
            <a:ext cx="8229600" cy="857250"/>
          </a:xfrm>
          <a:prstGeom prst="rect">
            <a:avLst/>
          </a:prstGeom>
          <a:noFill/>
          <a:ln w="9525">
            <a:noFill/>
            <a:miter lim="800000"/>
            <a:headEnd/>
            <a:tailEnd/>
          </a:ln>
          <a:effectLst/>
        </p:spPr>
        <p:txBody>
          <a:bodyPr vert="horz" wrap="square" lIns="91311" tIns="45658" rIns="91311" bIns="45658" numCol="1" anchor="ctr" anchorCtr="0" compatLnSpc="1">
            <a:prstTxWarp prst="textNoShape">
              <a:avLst/>
            </a:prstTxWarp>
          </a:bodyPr>
          <a:lstStyle/>
          <a:p>
            <a:pPr lvl="0"/>
            <a:r>
              <a:rPr lang="ru-RU" smtClean="0"/>
              <a:t>Образец заголовка</a:t>
            </a:r>
          </a:p>
        </p:txBody>
      </p:sp>
      <p:sp>
        <p:nvSpPr>
          <p:cNvPr id="90115" name="Rectangle 3"/>
          <p:cNvSpPr>
            <a:spLocks noGrp="1" noChangeArrowheads="1"/>
          </p:cNvSpPr>
          <p:nvPr>
            <p:ph type="body" idx="1"/>
          </p:nvPr>
        </p:nvSpPr>
        <p:spPr bwMode="auto">
          <a:xfrm>
            <a:off x="457200" y="1200153"/>
            <a:ext cx="8229600" cy="3394472"/>
          </a:xfrm>
          <a:prstGeom prst="rect">
            <a:avLst/>
          </a:prstGeom>
          <a:noFill/>
          <a:ln w="9525">
            <a:noFill/>
            <a:miter lim="800000"/>
            <a:headEnd/>
            <a:tailEnd/>
          </a:ln>
          <a:effectLst/>
        </p:spPr>
        <p:txBody>
          <a:bodyPr vert="horz" wrap="square" lIns="91311" tIns="45658" rIns="91311" bIns="45658"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90116" name="Rectangle 4"/>
          <p:cNvSpPr>
            <a:spLocks noGrp="1" noChangeArrowheads="1"/>
          </p:cNvSpPr>
          <p:nvPr>
            <p:ph type="dt" sz="half" idx="2"/>
          </p:nvPr>
        </p:nvSpPr>
        <p:spPr bwMode="auto">
          <a:xfrm>
            <a:off x="457200" y="4683919"/>
            <a:ext cx="2133600" cy="357188"/>
          </a:xfrm>
          <a:prstGeom prst="rect">
            <a:avLst/>
          </a:prstGeom>
          <a:noFill/>
          <a:ln w="9525">
            <a:noFill/>
            <a:miter lim="800000"/>
            <a:headEnd/>
            <a:tailEnd/>
          </a:ln>
          <a:effectLst/>
        </p:spPr>
        <p:txBody>
          <a:bodyPr vert="horz" wrap="square" lIns="91311" tIns="45658" rIns="91311" bIns="45658" numCol="1" anchor="t" anchorCtr="0" compatLnSpc="1">
            <a:prstTxWarp prst="textNoShape">
              <a:avLst/>
            </a:prstTxWarp>
          </a:bodyPr>
          <a:lstStyle>
            <a:lvl1pPr>
              <a:defRPr sz="1400"/>
            </a:lvl1pPr>
          </a:lstStyle>
          <a:p>
            <a:pPr defTabSz="913169"/>
            <a:fld id="{5B106E36-FD25-4E2D-B0AA-010F637433A0}" type="datetimeFigureOut">
              <a:rPr lang="ru-RU" smtClean="0">
                <a:solidFill>
                  <a:srgbClr val="000000"/>
                </a:solidFill>
              </a:rPr>
              <a:pPr defTabSz="913169"/>
              <a:t>15.11.2021</a:t>
            </a:fld>
            <a:endParaRPr lang="ru-RU">
              <a:solidFill>
                <a:srgbClr val="000000"/>
              </a:solidFill>
            </a:endParaRPr>
          </a:p>
        </p:txBody>
      </p:sp>
      <p:sp>
        <p:nvSpPr>
          <p:cNvPr id="90117" name="Rectangle 5"/>
          <p:cNvSpPr>
            <a:spLocks noGrp="1" noChangeArrowheads="1"/>
          </p:cNvSpPr>
          <p:nvPr>
            <p:ph type="ftr" sz="quarter" idx="3"/>
          </p:nvPr>
        </p:nvSpPr>
        <p:spPr bwMode="auto">
          <a:xfrm>
            <a:off x="3124200" y="4683919"/>
            <a:ext cx="2895600" cy="357188"/>
          </a:xfrm>
          <a:prstGeom prst="rect">
            <a:avLst/>
          </a:prstGeom>
          <a:noFill/>
          <a:ln w="9525">
            <a:noFill/>
            <a:miter lim="800000"/>
            <a:headEnd/>
            <a:tailEnd/>
          </a:ln>
          <a:effectLst/>
        </p:spPr>
        <p:txBody>
          <a:bodyPr vert="horz" wrap="square" lIns="91311" tIns="45658" rIns="91311" bIns="45658" numCol="1" anchor="t" anchorCtr="0" compatLnSpc="1">
            <a:prstTxWarp prst="textNoShape">
              <a:avLst/>
            </a:prstTxWarp>
          </a:bodyPr>
          <a:lstStyle>
            <a:lvl1pPr algn="ctr">
              <a:defRPr sz="1400"/>
            </a:lvl1pPr>
          </a:lstStyle>
          <a:p>
            <a:pPr defTabSz="913169"/>
            <a:endParaRPr lang="ru-RU">
              <a:solidFill>
                <a:srgbClr val="000000"/>
              </a:solidFill>
            </a:endParaRPr>
          </a:p>
        </p:txBody>
      </p:sp>
      <p:sp>
        <p:nvSpPr>
          <p:cNvPr id="90118" name="Rectangle 6"/>
          <p:cNvSpPr>
            <a:spLocks noGrp="1" noChangeArrowheads="1"/>
          </p:cNvSpPr>
          <p:nvPr>
            <p:ph type="sldNum" sz="quarter" idx="4"/>
          </p:nvPr>
        </p:nvSpPr>
        <p:spPr bwMode="auto">
          <a:xfrm>
            <a:off x="6553200" y="4683919"/>
            <a:ext cx="2133600" cy="357188"/>
          </a:xfrm>
          <a:prstGeom prst="rect">
            <a:avLst/>
          </a:prstGeom>
          <a:noFill/>
          <a:ln w="9525">
            <a:noFill/>
            <a:miter lim="800000"/>
            <a:headEnd/>
            <a:tailEnd/>
          </a:ln>
          <a:effectLst/>
        </p:spPr>
        <p:txBody>
          <a:bodyPr vert="horz" wrap="square" lIns="91311" tIns="45658" rIns="91311" bIns="45658" numCol="1" anchor="t" anchorCtr="0" compatLnSpc="1">
            <a:prstTxWarp prst="textNoShape">
              <a:avLst/>
            </a:prstTxWarp>
          </a:bodyPr>
          <a:lstStyle>
            <a:lvl1pPr algn="r">
              <a:defRPr sz="1400"/>
            </a:lvl1pPr>
          </a:lstStyle>
          <a:p>
            <a:pPr defTabSz="913169"/>
            <a:fld id="{725C68B6-61C2-468F-89AB-4B9F7531AA68}" type="slidenum">
              <a:rPr lang="ru-RU" smtClean="0">
                <a:solidFill>
                  <a:srgbClr val="000000"/>
                </a:solidFill>
              </a:rPr>
              <a:pPr defTabSz="913169"/>
              <a:t>‹#›</a:t>
            </a:fld>
            <a:endParaRPr lang="ru-RU">
              <a:solidFill>
                <a:srgbClr val="000000"/>
              </a:solidFill>
            </a:endParaRPr>
          </a:p>
        </p:txBody>
      </p:sp>
    </p:spTree>
    <p:extLst>
      <p:ext uri="{BB962C8B-B14F-4D97-AF65-F5344CB8AC3E}">
        <p14:creationId xmlns:p14="http://schemas.microsoft.com/office/powerpoint/2010/main" val="3162645366"/>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6583" algn="ctr" rtl="0" eaLnBrk="1" fontAlgn="base" hangingPunct="1">
        <a:spcBef>
          <a:spcPct val="0"/>
        </a:spcBef>
        <a:spcAft>
          <a:spcPct val="0"/>
        </a:spcAft>
        <a:defRPr sz="4400">
          <a:solidFill>
            <a:schemeClr val="tx2"/>
          </a:solidFill>
          <a:latin typeface="Arial" charset="0"/>
        </a:defRPr>
      </a:lvl6pPr>
      <a:lvl7pPr marL="913169" algn="ctr" rtl="0" eaLnBrk="1" fontAlgn="base" hangingPunct="1">
        <a:spcBef>
          <a:spcPct val="0"/>
        </a:spcBef>
        <a:spcAft>
          <a:spcPct val="0"/>
        </a:spcAft>
        <a:defRPr sz="4400">
          <a:solidFill>
            <a:schemeClr val="tx2"/>
          </a:solidFill>
          <a:latin typeface="Arial" charset="0"/>
        </a:defRPr>
      </a:lvl7pPr>
      <a:lvl8pPr marL="1369754" algn="ctr" rtl="0" eaLnBrk="1" fontAlgn="base" hangingPunct="1">
        <a:spcBef>
          <a:spcPct val="0"/>
        </a:spcBef>
        <a:spcAft>
          <a:spcPct val="0"/>
        </a:spcAft>
        <a:defRPr sz="4400">
          <a:solidFill>
            <a:schemeClr val="tx2"/>
          </a:solidFill>
          <a:latin typeface="Arial" charset="0"/>
        </a:defRPr>
      </a:lvl8pPr>
      <a:lvl9pPr marL="1826337" algn="ctr" rtl="0" eaLnBrk="1" fontAlgn="base" hangingPunct="1">
        <a:spcBef>
          <a:spcPct val="0"/>
        </a:spcBef>
        <a:spcAft>
          <a:spcPct val="0"/>
        </a:spcAft>
        <a:defRPr sz="4400">
          <a:solidFill>
            <a:schemeClr val="tx2"/>
          </a:solidFill>
          <a:latin typeface="Arial" charset="0"/>
        </a:defRPr>
      </a:lvl9pPr>
    </p:titleStyle>
    <p:bodyStyle>
      <a:lvl1pPr marL="342438" indent="-342438" algn="l" rtl="0" eaLnBrk="1" fontAlgn="base" hangingPunct="1">
        <a:spcBef>
          <a:spcPct val="20000"/>
        </a:spcBef>
        <a:spcAft>
          <a:spcPct val="0"/>
        </a:spcAft>
        <a:buChar char="•"/>
        <a:defRPr sz="3200">
          <a:solidFill>
            <a:schemeClr val="tx1"/>
          </a:solidFill>
          <a:latin typeface="+mn-lt"/>
          <a:ea typeface="+mn-ea"/>
          <a:cs typeface="+mn-cs"/>
        </a:defRPr>
      </a:lvl1pPr>
      <a:lvl2pPr marL="741949" indent="-285365" algn="l" rtl="0" eaLnBrk="1" fontAlgn="base" hangingPunct="1">
        <a:spcBef>
          <a:spcPct val="20000"/>
        </a:spcBef>
        <a:spcAft>
          <a:spcPct val="0"/>
        </a:spcAft>
        <a:buChar char="–"/>
        <a:defRPr sz="2800">
          <a:solidFill>
            <a:schemeClr val="tx1"/>
          </a:solidFill>
          <a:latin typeface="+mn-lt"/>
        </a:defRPr>
      </a:lvl2pPr>
      <a:lvl3pPr marL="1141463" indent="-228293" algn="l" rtl="0" eaLnBrk="1" fontAlgn="base" hangingPunct="1">
        <a:spcBef>
          <a:spcPct val="20000"/>
        </a:spcBef>
        <a:spcAft>
          <a:spcPct val="0"/>
        </a:spcAft>
        <a:buChar char="•"/>
        <a:defRPr sz="2400">
          <a:solidFill>
            <a:schemeClr val="tx1"/>
          </a:solidFill>
          <a:latin typeface="+mn-lt"/>
        </a:defRPr>
      </a:lvl3pPr>
      <a:lvl4pPr marL="1598044" indent="-228293" algn="l" rtl="0" eaLnBrk="1" fontAlgn="base" hangingPunct="1">
        <a:spcBef>
          <a:spcPct val="20000"/>
        </a:spcBef>
        <a:spcAft>
          <a:spcPct val="0"/>
        </a:spcAft>
        <a:buChar char="–"/>
        <a:defRPr sz="2000">
          <a:solidFill>
            <a:schemeClr val="tx1"/>
          </a:solidFill>
          <a:latin typeface="+mn-lt"/>
        </a:defRPr>
      </a:lvl4pPr>
      <a:lvl5pPr marL="2054630" indent="-228293" algn="l" rtl="0" eaLnBrk="1" fontAlgn="base" hangingPunct="1">
        <a:spcBef>
          <a:spcPct val="20000"/>
        </a:spcBef>
        <a:spcAft>
          <a:spcPct val="0"/>
        </a:spcAft>
        <a:buChar char="»"/>
        <a:defRPr sz="2000">
          <a:solidFill>
            <a:schemeClr val="tx1"/>
          </a:solidFill>
          <a:latin typeface="+mn-lt"/>
        </a:defRPr>
      </a:lvl5pPr>
      <a:lvl6pPr marL="2511214" indent="-228293" algn="l" rtl="0" eaLnBrk="1" fontAlgn="base" hangingPunct="1">
        <a:spcBef>
          <a:spcPct val="20000"/>
        </a:spcBef>
        <a:spcAft>
          <a:spcPct val="0"/>
        </a:spcAft>
        <a:buChar char="»"/>
        <a:defRPr sz="2000">
          <a:solidFill>
            <a:schemeClr val="tx1"/>
          </a:solidFill>
          <a:latin typeface="+mn-lt"/>
        </a:defRPr>
      </a:lvl6pPr>
      <a:lvl7pPr marL="2967798" indent="-228293" algn="l" rtl="0" eaLnBrk="1" fontAlgn="base" hangingPunct="1">
        <a:spcBef>
          <a:spcPct val="20000"/>
        </a:spcBef>
        <a:spcAft>
          <a:spcPct val="0"/>
        </a:spcAft>
        <a:buChar char="»"/>
        <a:defRPr sz="2000">
          <a:solidFill>
            <a:schemeClr val="tx1"/>
          </a:solidFill>
          <a:latin typeface="+mn-lt"/>
        </a:defRPr>
      </a:lvl7pPr>
      <a:lvl8pPr marL="3424383" indent="-228293" algn="l" rtl="0" eaLnBrk="1" fontAlgn="base" hangingPunct="1">
        <a:spcBef>
          <a:spcPct val="20000"/>
        </a:spcBef>
        <a:spcAft>
          <a:spcPct val="0"/>
        </a:spcAft>
        <a:buChar char="»"/>
        <a:defRPr sz="2000">
          <a:solidFill>
            <a:schemeClr val="tx1"/>
          </a:solidFill>
          <a:latin typeface="+mn-lt"/>
        </a:defRPr>
      </a:lvl8pPr>
      <a:lvl9pPr marL="3880966" indent="-228293" algn="l" rtl="0" eaLnBrk="1" fontAlgn="base" hangingPunct="1">
        <a:spcBef>
          <a:spcPct val="20000"/>
        </a:spcBef>
        <a:spcAft>
          <a:spcPct val="0"/>
        </a:spcAft>
        <a:buChar char="»"/>
        <a:defRPr sz="2000">
          <a:solidFill>
            <a:schemeClr val="tx1"/>
          </a:solidFill>
          <a:latin typeface="+mn-lt"/>
        </a:defRPr>
      </a:lvl9pPr>
    </p:bodyStyle>
    <p:otherStyle>
      <a:defPPr>
        <a:defRPr lang="ru-RU"/>
      </a:defPPr>
      <a:lvl1pPr marL="0" algn="l" defTabSz="913169" rtl="0" eaLnBrk="1" latinLnBrk="0" hangingPunct="1">
        <a:defRPr sz="1800" kern="1200">
          <a:solidFill>
            <a:schemeClr val="tx1"/>
          </a:solidFill>
          <a:latin typeface="+mn-lt"/>
          <a:ea typeface="+mn-ea"/>
          <a:cs typeface="+mn-cs"/>
        </a:defRPr>
      </a:lvl1pPr>
      <a:lvl2pPr marL="456583" algn="l" defTabSz="913169" rtl="0" eaLnBrk="1" latinLnBrk="0" hangingPunct="1">
        <a:defRPr sz="1800" kern="1200">
          <a:solidFill>
            <a:schemeClr val="tx1"/>
          </a:solidFill>
          <a:latin typeface="+mn-lt"/>
          <a:ea typeface="+mn-ea"/>
          <a:cs typeface="+mn-cs"/>
        </a:defRPr>
      </a:lvl2pPr>
      <a:lvl3pPr marL="913169" algn="l" defTabSz="913169" rtl="0" eaLnBrk="1" latinLnBrk="0" hangingPunct="1">
        <a:defRPr sz="1800" kern="1200">
          <a:solidFill>
            <a:schemeClr val="tx1"/>
          </a:solidFill>
          <a:latin typeface="+mn-lt"/>
          <a:ea typeface="+mn-ea"/>
          <a:cs typeface="+mn-cs"/>
        </a:defRPr>
      </a:lvl3pPr>
      <a:lvl4pPr marL="1369754" algn="l" defTabSz="913169" rtl="0" eaLnBrk="1" latinLnBrk="0" hangingPunct="1">
        <a:defRPr sz="1800" kern="1200">
          <a:solidFill>
            <a:schemeClr val="tx1"/>
          </a:solidFill>
          <a:latin typeface="+mn-lt"/>
          <a:ea typeface="+mn-ea"/>
          <a:cs typeface="+mn-cs"/>
        </a:defRPr>
      </a:lvl4pPr>
      <a:lvl5pPr marL="1826337" algn="l" defTabSz="913169" rtl="0" eaLnBrk="1" latinLnBrk="0" hangingPunct="1">
        <a:defRPr sz="1800" kern="1200">
          <a:solidFill>
            <a:schemeClr val="tx1"/>
          </a:solidFill>
          <a:latin typeface="+mn-lt"/>
          <a:ea typeface="+mn-ea"/>
          <a:cs typeface="+mn-cs"/>
        </a:defRPr>
      </a:lvl5pPr>
      <a:lvl6pPr marL="2282922" algn="l" defTabSz="913169" rtl="0" eaLnBrk="1" latinLnBrk="0" hangingPunct="1">
        <a:defRPr sz="1800" kern="1200">
          <a:solidFill>
            <a:schemeClr val="tx1"/>
          </a:solidFill>
          <a:latin typeface="+mn-lt"/>
          <a:ea typeface="+mn-ea"/>
          <a:cs typeface="+mn-cs"/>
        </a:defRPr>
      </a:lvl6pPr>
      <a:lvl7pPr marL="2739506" algn="l" defTabSz="913169" rtl="0" eaLnBrk="1" latinLnBrk="0" hangingPunct="1">
        <a:defRPr sz="1800" kern="1200">
          <a:solidFill>
            <a:schemeClr val="tx1"/>
          </a:solidFill>
          <a:latin typeface="+mn-lt"/>
          <a:ea typeface="+mn-ea"/>
          <a:cs typeface="+mn-cs"/>
        </a:defRPr>
      </a:lvl7pPr>
      <a:lvl8pPr marL="3196084" algn="l" defTabSz="913169" rtl="0" eaLnBrk="1" latinLnBrk="0" hangingPunct="1">
        <a:defRPr sz="1800" kern="1200">
          <a:solidFill>
            <a:schemeClr val="tx1"/>
          </a:solidFill>
          <a:latin typeface="+mn-lt"/>
          <a:ea typeface="+mn-ea"/>
          <a:cs typeface="+mn-cs"/>
        </a:defRPr>
      </a:lvl8pPr>
      <a:lvl9pPr marL="3652673" algn="l" defTabSz="913169"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bwMode="auto">
          <a:xfrm>
            <a:off x="457200" y="205979"/>
            <a:ext cx="8229600" cy="857250"/>
          </a:xfrm>
          <a:prstGeom prst="rect">
            <a:avLst/>
          </a:prstGeom>
          <a:noFill/>
          <a:ln w="9525">
            <a:noFill/>
            <a:miter lim="800000"/>
            <a:headEnd/>
            <a:tailEnd/>
          </a:ln>
          <a:effectLst/>
        </p:spPr>
        <p:txBody>
          <a:bodyPr vert="horz" wrap="square" lIns="91311" tIns="45658" rIns="91311" bIns="45658" numCol="1" anchor="ctr" anchorCtr="0" compatLnSpc="1">
            <a:prstTxWarp prst="textNoShape">
              <a:avLst/>
            </a:prstTxWarp>
          </a:bodyPr>
          <a:lstStyle/>
          <a:p>
            <a:pPr lvl="0"/>
            <a:r>
              <a:rPr lang="ru-RU" smtClean="0"/>
              <a:t>Образец заголовка</a:t>
            </a:r>
          </a:p>
        </p:txBody>
      </p:sp>
      <p:sp>
        <p:nvSpPr>
          <p:cNvPr id="90115" name="Rectangle 3"/>
          <p:cNvSpPr>
            <a:spLocks noGrp="1" noChangeArrowheads="1"/>
          </p:cNvSpPr>
          <p:nvPr>
            <p:ph type="body" idx="1"/>
          </p:nvPr>
        </p:nvSpPr>
        <p:spPr bwMode="auto">
          <a:xfrm>
            <a:off x="457200" y="1200153"/>
            <a:ext cx="8229600" cy="3394472"/>
          </a:xfrm>
          <a:prstGeom prst="rect">
            <a:avLst/>
          </a:prstGeom>
          <a:noFill/>
          <a:ln w="9525">
            <a:noFill/>
            <a:miter lim="800000"/>
            <a:headEnd/>
            <a:tailEnd/>
          </a:ln>
          <a:effectLst/>
        </p:spPr>
        <p:txBody>
          <a:bodyPr vert="horz" wrap="square" lIns="91311" tIns="45658" rIns="91311" bIns="45658"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90116" name="Rectangle 4"/>
          <p:cNvSpPr>
            <a:spLocks noGrp="1" noChangeArrowheads="1"/>
          </p:cNvSpPr>
          <p:nvPr>
            <p:ph type="dt" sz="half" idx="2"/>
          </p:nvPr>
        </p:nvSpPr>
        <p:spPr bwMode="auto">
          <a:xfrm>
            <a:off x="457200" y="4683919"/>
            <a:ext cx="2133600" cy="357188"/>
          </a:xfrm>
          <a:prstGeom prst="rect">
            <a:avLst/>
          </a:prstGeom>
          <a:noFill/>
          <a:ln w="9525">
            <a:noFill/>
            <a:miter lim="800000"/>
            <a:headEnd/>
            <a:tailEnd/>
          </a:ln>
          <a:effectLst/>
        </p:spPr>
        <p:txBody>
          <a:bodyPr vert="horz" wrap="square" lIns="91311" tIns="45658" rIns="91311" bIns="45658" numCol="1" anchor="t" anchorCtr="0" compatLnSpc="1">
            <a:prstTxWarp prst="textNoShape">
              <a:avLst/>
            </a:prstTxWarp>
          </a:bodyPr>
          <a:lstStyle>
            <a:lvl1pPr>
              <a:defRPr sz="1400"/>
            </a:lvl1pPr>
          </a:lstStyle>
          <a:p>
            <a:pPr defTabSz="913169"/>
            <a:fld id="{5B106E36-FD25-4E2D-B0AA-010F637433A0}" type="datetimeFigureOut">
              <a:rPr lang="ru-RU" smtClean="0">
                <a:solidFill>
                  <a:srgbClr val="000000"/>
                </a:solidFill>
              </a:rPr>
              <a:pPr defTabSz="913169"/>
              <a:t>15.11.2021</a:t>
            </a:fld>
            <a:endParaRPr lang="ru-RU">
              <a:solidFill>
                <a:srgbClr val="000000"/>
              </a:solidFill>
            </a:endParaRPr>
          </a:p>
        </p:txBody>
      </p:sp>
      <p:sp>
        <p:nvSpPr>
          <p:cNvPr id="90117" name="Rectangle 5"/>
          <p:cNvSpPr>
            <a:spLocks noGrp="1" noChangeArrowheads="1"/>
          </p:cNvSpPr>
          <p:nvPr>
            <p:ph type="ftr" sz="quarter" idx="3"/>
          </p:nvPr>
        </p:nvSpPr>
        <p:spPr bwMode="auto">
          <a:xfrm>
            <a:off x="3124200" y="4683919"/>
            <a:ext cx="2895600" cy="357188"/>
          </a:xfrm>
          <a:prstGeom prst="rect">
            <a:avLst/>
          </a:prstGeom>
          <a:noFill/>
          <a:ln w="9525">
            <a:noFill/>
            <a:miter lim="800000"/>
            <a:headEnd/>
            <a:tailEnd/>
          </a:ln>
          <a:effectLst/>
        </p:spPr>
        <p:txBody>
          <a:bodyPr vert="horz" wrap="square" lIns="91311" tIns="45658" rIns="91311" bIns="45658" numCol="1" anchor="t" anchorCtr="0" compatLnSpc="1">
            <a:prstTxWarp prst="textNoShape">
              <a:avLst/>
            </a:prstTxWarp>
          </a:bodyPr>
          <a:lstStyle>
            <a:lvl1pPr algn="ctr">
              <a:defRPr sz="1400"/>
            </a:lvl1pPr>
          </a:lstStyle>
          <a:p>
            <a:pPr defTabSz="913169"/>
            <a:endParaRPr lang="ru-RU">
              <a:solidFill>
                <a:srgbClr val="000000"/>
              </a:solidFill>
            </a:endParaRPr>
          </a:p>
        </p:txBody>
      </p:sp>
      <p:sp>
        <p:nvSpPr>
          <p:cNvPr id="90118" name="Rectangle 6"/>
          <p:cNvSpPr>
            <a:spLocks noGrp="1" noChangeArrowheads="1"/>
          </p:cNvSpPr>
          <p:nvPr>
            <p:ph type="sldNum" sz="quarter" idx="4"/>
          </p:nvPr>
        </p:nvSpPr>
        <p:spPr bwMode="auto">
          <a:xfrm>
            <a:off x="6553200" y="4683919"/>
            <a:ext cx="2133600" cy="357188"/>
          </a:xfrm>
          <a:prstGeom prst="rect">
            <a:avLst/>
          </a:prstGeom>
          <a:noFill/>
          <a:ln w="9525">
            <a:noFill/>
            <a:miter lim="800000"/>
            <a:headEnd/>
            <a:tailEnd/>
          </a:ln>
          <a:effectLst/>
        </p:spPr>
        <p:txBody>
          <a:bodyPr vert="horz" wrap="square" lIns="91311" tIns="45658" rIns="91311" bIns="45658" numCol="1" anchor="t" anchorCtr="0" compatLnSpc="1">
            <a:prstTxWarp prst="textNoShape">
              <a:avLst/>
            </a:prstTxWarp>
          </a:bodyPr>
          <a:lstStyle>
            <a:lvl1pPr algn="r">
              <a:defRPr sz="1400"/>
            </a:lvl1pPr>
          </a:lstStyle>
          <a:p>
            <a:pPr defTabSz="913169"/>
            <a:fld id="{725C68B6-61C2-468F-89AB-4B9F7531AA68}" type="slidenum">
              <a:rPr lang="ru-RU" smtClean="0">
                <a:solidFill>
                  <a:srgbClr val="000000"/>
                </a:solidFill>
              </a:rPr>
              <a:pPr defTabSz="913169"/>
              <a:t>‹#›</a:t>
            </a:fld>
            <a:endParaRPr lang="ru-RU">
              <a:solidFill>
                <a:srgbClr val="000000"/>
              </a:solidFill>
            </a:endParaRPr>
          </a:p>
        </p:txBody>
      </p:sp>
    </p:spTree>
    <p:extLst>
      <p:ext uri="{BB962C8B-B14F-4D97-AF65-F5344CB8AC3E}">
        <p14:creationId xmlns:p14="http://schemas.microsoft.com/office/powerpoint/2010/main" val="1691322257"/>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6583" algn="ctr" rtl="0" eaLnBrk="1" fontAlgn="base" hangingPunct="1">
        <a:spcBef>
          <a:spcPct val="0"/>
        </a:spcBef>
        <a:spcAft>
          <a:spcPct val="0"/>
        </a:spcAft>
        <a:defRPr sz="4400">
          <a:solidFill>
            <a:schemeClr val="tx2"/>
          </a:solidFill>
          <a:latin typeface="Arial" charset="0"/>
        </a:defRPr>
      </a:lvl6pPr>
      <a:lvl7pPr marL="913169" algn="ctr" rtl="0" eaLnBrk="1" fontAlgn="base" hangingPunct="1">
        <a:spcBef>
          <a:spcPct val="0"/>
        </a:spcBef>
        <a:spcAft>
          <a:spcPct val="0"/>
        </a:spcAft>
        <a:defRPr sz="4400">
          <a:solidFill>
            <a:schemeClr val="tx2"/>
          </a:solidFill>
          <a:latin typeface="Arial" charset="0"/>
        </a:defRPr>
      </a:lvl7pPr>
      <a:lvl8pPr marL="1369754" algn="ctr" rtl="0" eaLnBrk="1" fontAlgn="base" hangingPunct="1">
        <a:spcBef>
          <a:spcPct val="0"/>
        </a:spcBef>
        <a:spcAft>
          <a:spcPct val="0"/>
        </a:spcAft>
        <a:defRPr sz="4400">
          <a:solidFill>
            <a:schemeClr val="tx2"/>
          </a:solidFill>
          <a:latin typeface="Arial" charset="0"/>
        </a:defRPr>
      </a:lvl8pPr>
      <a:lvl9pPr marL="1826337" algn="ctr" rtl="0" eaLnBrk="1" fontAlgn="base" hangingPunct="1">
        <a:spcBef>
          <a:spcPct val="0"/>
        </a:spcBef>
        <a:spcAft>
          <a:spcPct val="0"/>
        </a:spcAft>
        <a:defRPr sz="4400">
          <a:solidFill>
            <a:schemeClr val="tx2"/>
          </a:solidFill>
          <a:latin typeface="Arial" charset="0"/>
        </a:defRPr>
      </a:lvl9pPr>
    </p:titleStyle>
    <p:bodyStyle>
      <a:lvl1pPr marL="342438" indent="-342438" algn="l" rtl="0" eaLnBrk="1" fontAlgn="base" hangingPunct="1">
        <a:spcBef>
          <a:spcPct val="20000"/>
        </a:spcBef>
        <a:spcAft>
          <a:spcPct val="0"/>
        </a:spcAft>
        <a:buChar char="•"/>
        <a:defRPr sz="3200">
          <a:solidFill>
            <a:schemeClr val="tx1"/>
          </a:solidFill>
          <a:latin typeface="+mn-lt"/>
          <a:ea typeface="+mn-ea"/>
          <a:cs typeface="+mn-cs"/>
        </a:defRPr>
      </a:lvl1pPr>
      <a:lvl2pPr marL="741949" indent="-285365" algn="l" rtl="0" eaLnBrk="1" fontAlgn="base" hangingPunct="1">
        <a:spcBef>
          <a:spcPct val="20000"/>
        </a:spcBef>
        <a:spcAft>
          <a:spcPct val="0"/>
        </a:spcAft>
        <a:buChar char="–"/>
        <a:defRPr sz="2800">
          <a:solidFill>
            <a:schemeClr val="tx1"/>
          </a:solidFill>
          <a:latin typeface="+mn-lt"/>
        </a:defRPr>
      </a:lvl2pPr>
      <a:lvl3pPr marL="1141463" indent="-228293" algn="l" rtl="0" eaLnBrk="1" fontAlgn="base" hangingPunct="1">
        <a:spcBef>
          <a:spcPct val="20000"/>
        </a:spcBef>
        <a:spcAft>
          <a:spcPct val="0"/>
        </a:spcAft>
        <a:buChar char="•"/>
        <a:defRPr sz="2400">
          <a:solidFill>
            <a:schemeClr val="tx1"/>
          </a:solidFill>
          <a:latin typeface="+mn-lt"/>
        </a:defRPr>
      </a:lvl3pPr>
      <a:lvl4pPr marL="1598044" indent="-228293" algn="l" rtl="0" eaLnBrk="1" fontAlgn="base" hangingPunct="1">
        <a:spcBef>
          <a:spcPct val="20000"/>
        </a:spcBef>
        <a:spcAft>
          <a:spcPct val="0"/>
        </a:spcAft>
        <a:buChar char="–"/>
        <a:defRPr sz="2000">
          <a:solidFill>
            <a:schemeClr val="tx1"/>
          </a:solidFill>
          <a:latin typeface="+mn-lt"/>
        </a:defRPr>
      </a:lvl4pPr>
      <a:lvl5pPr marL="2054630" indent="-228293" algn="l" rtl="0" eaLnBrk="1" fontAlgn="base" hangingPunct="1">
        <a:spcBef>
          <a:spcPct val="20000"/>
        </a:spcBef>
        <a:spcAft>
          <a:spcPct val="0"/>
        </a:spcAft>
        <a:buChar char="»"/>
        <a:defRPr sz="2000">
          <a:solidFill>
            <a:schemeClr val="tx1"/>
          </a:solidFill>
          <a:latin typeface="+mn-lt"/>
        </a:defRPr>
      </a:lvl5pPr>
      <a:lvl6pPr marL="2511214" indent="-228293" algn="l" rtl="0" eaLnBrk="1" fontAlgn="base" hangingPunct="1">
        <a:spcBef>
          <a:spcPct val="20000"/>
        </a:spcBef>
        <a:spcAft>
          <a:spcPct val="0"/>
        </a:spcAft>
        <a:buChar char="»"/>
        <a:defRPr sz="2000">
          <a:solidFill>
            <a:schemeClr val="tx1"/>
          </a:solidFill>
          <a:latin typeface="+mn-lt"/>
        </a:defRPr>
      </a:lvl6pPr>
      <a:lvl7pPr marL="2967798" indent="-228293" algn="l" rtl="0" eaLnBrk="1" fontAlgn="base" hangingPunct="1">
        <a:spcBef>
          <a:spcPct val="20000"/>
        </a:spcBef>
        <a:spcAft>
          <a:spcPct val="0"/>
        </a:spcAft>
        <a:buChar char="»"/>
        <a:defRPr sz="2000">
          <a:solidFill>
            <a:schemeClr val="tx1"/>
          </a:solidFill>
          <a:latin typeface="+mn-lt"/>
        </a:defRPr>
      </a:lvl7pPr>
      <a:lvl8pPr marL="3424383" indent="-228293" algn="l" rtl="0" eaLnBrk="1" fontAlgn="base" hangingPunct="1">
        <a:spcBef>
          <a:spcPct val="20000"/>
        </a:spcBef>
        <a:spcAft>
          <a:spcPct val="0"/>
        </a:spcAft>
        <a:buChar char="»"/>
        <a:defRPr sz="2000">
          <a:solidFill>
            <a:schemeClr val="tx1"/>
          </a:solidFill>
          <a:latin typeface="+mn-lt"/>
        </a:defRPr>
      </a:lvl8pPr>
      <a:lvl9pPr marL="3880966" indent="-228293" algn="l" rtl="0" eaLnBrk="1" fontAlgn="base" hangingPunct="1">
        <a:spcBef>
          <a:spcPct val="20000"/>
        </a:spcBef>
        <a:spcAft>
          <a:spcPct val="0"/>
        </a:spcAft>
        <a:buChar char="»"/>
        <a:defRPr sz="2000">
          <a:solidFill>
            <a:schemeClr val="tx1"/>
          </a:solidFill>
          <a:latin typeface="+mn-lt"/>
        </a:defRPr>
      </a:lvl9pPr>
    </p:bodyStyle>
    <p:otherStyle>
      <a:defPPr>
        <a:defRPr lang="ru-RU"/>
      </a:defPPr>
      <a:lvl1pPr marL="0" algn="l" defTabSz="913169" rtl="0" eaLnBrk="1" latinLnBrk="0" hangingPunct="1">
        <a:defRPr sz="1800" kern="1200">
          <a:solidFill>
            <a:schemeClr val="tx1"/>
          </a:solidFill>
          <a:latin typeface="+mn-lt"/>
          <a:ea typeface="+mn-ea"/>
          <a:cs typeface="+mn-cs"/>
        </a:defRPr>
      </a:lvl1pPr>
      <a:lvl2pPr marL="456583" algn="l" defTabSz="913169" rtl="0" eaLnBrk="1" latinLnBrk="0" hangingPunct="1">
        <a:defRPr sz="1800" kern="1200">
          <a:solidFill>
            <a:schemeClr val="tx1"/>
          </a:solidFill>
          <a:latin typeface="+mn-lt"/>
          <a:ea typeface="+mn-ea"/>
          <a:cs typeface="+mn-cs"/>
        </a:defRPr>
      </a:lvl2pPr>
      <a:lvl3pPr marL="913169" algn="l" defTabSz="913169" rtl="0" eaLnBrk="1" latinLnBrk="0" hangingPunct="1">
        <a:defRPr sz="1800" kern="1200">
          <a:solidFill>
            <a:schemeClr val="tx1"/>
          </a:solidFill>
          <a:latin typeface="+mn-lt"/>
          <a:ea typeface="+mn-ea"/>
          <a:cs typeface="+mn-cs"/>
        </a:defRPr>
      </a:lvl3pPr>
      <a:lvl4pPr marL="1369754" algn="l" defTabSz="913169" rtl="0" eaLnBrk="1" latinLnBrk="0" hangingPunct="1">
        <a:defRPr sz="1800" kern="1200">
          <a:solidFill>
            <a:schemeClr val="tx1"/>
          </a:solidFill>
          <a:latin typeface="+mn-lt"/>
          <a:ea typeface="+mn-ea"/>
          <a:cs typeface="+mn-cs"/>
        </a:defRPr>
      </a:lvl4pPr>
      <a:lvl5pPr marL="1826337" algn="l" defTabSz="913169" rtl="0" eaLnBrk="1" latinLnBrk="0" hangingPunct="1">
        <a:defRPr sz="1800" kern="1200">
          <a:solidFill>
            <a:schemeClr val="tx1"/>
          </a:solidFill>
          <a:latin typeface="+mn-lt"/>
          <a:ea typeface="+mn-ea"/>
          <a:cs typeface="+mn-cs"/>
        </a:defRPr>
      </a:lvl5pPr>
      <a:lvl6pPr marL="2282922" algn="l" defTabSz="913169" rtl="0" eaLnBrk="1" latinLnBrk="0" hangingPunct="1">
        <a:defRPr sz="1800" kern="1200">
          <a:solidFill>
            <a:schemeClr val="tx1"/>
          </a:solidFill>
          <a:latin typeface="+mn-lt"/>
          <a:ea typeface="+mn-ea"/>
          <a:cs typeface="+mn-cs"/>
        </a:defRPr>
      </a:lvl6pPr>
      <a:lvl7pPr marL="2739506" algn="l" defTabSz="913169" rtl="0" eaLnBrk="1" latinLnBrk="0" hangingPunct="1">
        <a:defRPr sz="1800" kern="1200">
          <a:solidFill>
            <a:schemeClr val="tx1"/>
          </a:solidFill>
          <a:latin typeface="+mn-lt"/>
          <a:ea typeface="+mn-ea"/>
          <a:cs typeface="+mn-cs"/>
        </a:defRPr>
      </a:lvl7pPr>
      <a:lvl8pPr marL="3196084" algn="l" defTabSz="913169" rtl="0" eaLnBrk="1" latinLnBrk="0" hangingPunct="1">
        <a:defRPr sz="1800" kern="1200">
          <a:solidFill>
            <a:schemeClr val="tx1"/>
          </a:solidFill>
          <a:latin typeface="+mn-lt"/>
          <a:ea typeface="+mn-ea"/>
          <a:cs typeface="+mn-cs"/>
        </a:defRPr>
      </a:lvl8pPr>
      <a:lvl9pPr marL="3652673" algn="l" defTabSz="913169"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bwMode="auto">
          <a:xfrm>
            <a:off x="457200" y="205978"/>
            <a:ext cx="8229600" cy="857250"/>
          </a:xfrm>
          <a:prstGeom prst="rect">
            <a:avLst/>
          </a:prstGeom>
          <a:noFill/>
          <a:ln w="9525">
            <a:noFill/>
            <a:miter lim="800000"/>
            <a:headEnd/>
            <a:tailEnd/>
          </a:ln>
          <a:effectLst/>
        </p:spPr>
        <p:txBody>
          <a:bodyPr vert="horz" wrap="square" lIns="91311" tIns="45658" rIns="91311" bIns="45658" numCol="1" anchor="ctr" anchorCtr="0" compatLnSpc="1">
            <a:prstTxWarp prst="textNoShape">
              <a:avLst/>
            </a:prstTxWarp>
          </a:bodyPr>
          <a:lstStyle/>
          <a:p>
            <a:pPr lvl="0"/>
            <a:r>
              <a:rPr lang="ru-RU" smtClean="0"/>
              <a:t>Образец заголовка</a:t>
            </a:r>
          </a:p>
        </p:txBody>
      </p:sp>
      <p:sp>
        <p:nvSpPr>
          <p:cNvPr id="90115" name="Rectangle 3"/>
          <p:cNvSpPr>
            <a:spLocks noGrp="1" noChangeArrowheads="1"/>
          </p:cNvSpPr>
          <p:nvPr>
            <p:ph type="body" idx="1"/>
          </p:nvPr>
        </p:nvSpPr>
        <p:spPr bwMode="auto">
          <a:xfrm>
            <a:off x="457200" y="1200153"/>
            <a:ext cx="8229600" cy="3394472"/>
          </a:xfrm>
          <a:prstGeom prst="rect">
            <a:avLst/>
          </a:prstGeom>
          <a:noFill/>
          <a:ln w="9525">
            <a:noFill/>
            <a:miter lim="800000"/>
            <a:headEnd/>
            <a:tailEnd/>
          </a:ln>
          <a:effectLst/>
        </p:spPr>
        <p:txBody>
          <a:bodyPr vert="horz" wrap="square" lIns="91311" tIns="45658" rIns="91311" bIns="45658"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90116" name="Rectangle 4"/>
          <p:cNvSpPr>
            <a:spLocks noGrp="1" noChangeArrowheads="1"/>
          </p:cNvSpPr>
          <p:nvPr>
            <p:ph type="dt" sz="half" idx="2"/>
          </p:nvPr>
        </p:nvSpPr>
        <p:spPr bwMode="auto">
          <a:xfrm>
            <a:off x="457200" y="4683919"/>
            <a:ext cx="2133600" cy="357188"/>
          </a:xfrm>
          <a:prstGeom prst="rect">
            <a:avLst/>
          </a:prstGeom>
          <a:noFill/>
          <a:ln w="9525">
            <a:noFill/>
            <a:miter lim="800000"/>
            <a:headEnd/>
            <a:tailEnd/>
          </a:ln>
          <a:effectLst/>
        </p:spPr>
        <p:txBody>
          <a:bodyPr vert="horz" wrap="square" lIns="91311" tIns="45658" rIns="91311" bIns="45658" numCol="1" anchor="t" anchorCtr="0" compatLnSpc="1">
            <a:prstTxWarp prst="textNoShape">
              <a:avLst/>
            </a:prstTxWarp>
          </a:bodyPr>
          <a:lstStyle>
            <a:lvl1pPr>
              <a:defRPr sz="1400"/>
            </a:lvl1pPr>
          </a:lstStyle>
          <a:p>
            <a:pPr defTabSz="913169"/>
            <a:fld id="{5B106E36-FD25-4E2D-B0AA-010F637433A0}" type="datetimeFigureOut">
              <a:rPr lang="ru-RU" smtClean="0">
                <a:solidFill>
                  <a:srgbClr val="000000"/>
                </a:solidFill>
              </a:rPr>
              <a:pPr defTabSz="913169"/>
              <a:t>15.11.2021</a:t>
            </a:fld>
            <a:endParaRPr lang="ru-RU">
              <a:solidFill>
                <a:srgbClr val="000000"/>
              </a:solidFill>
            </a:endParaRPr>
          </a:p>
        </p:txBody>
      </p:sp>
      <p:sp>
        <p:nvSpPr>
          <p:cNvPr id="90117" name="Rectangle 5"/>
          <p:cNvSpPr>
            <a:spLocks noGrp="1" noChangeArrowheads="1"/>
          </p:cNvSpPr>
          <p:nvPr>
            <p:ph type="ftr" sz="quarter" idx="3"/>
          </p:nvPr>
        </p:nvSpPr>
        <p:spPr bwMode="auto">
          <a:xfrm>
            <a:off x="3124200" y="4683919"/>
            <a:ext cx="2895600" cy="357188"/>
          </a:xfrm>
          <a:prstGeom prst="rect">
            <a:avLst/>
          </a:prstGeom>
          <a:noFill/>
          <a:ln w="9525">
            <a:noFill/>
            <a:miter lim="800000"/>
            <a:headEnd/>
            <a:tailEnd/>
          </a:ln>
          <a:effectLst/>
        </p:spPr>
        <p:txBody>
          <a:bodyPr vert="horz" wrap="square" lIns="91311" tIns="45658" rIns="91311" bIns="45658" numCol="1" anchor="t" anchorCtr="0" compatLnSpc="1">
            <a:prstTxWarp prst="textNoShape">
              <a:avLst/>
            </a:prstTxWarp>
          </a:bodyPr>
          <a:lstStyle>
            <a:lvl1pPr algn="ctr">
              <a:defRPr sz="1400"/>
            </a:lvl1pPr>
          </a:lstStyle>
          <a:p>
            <a:pPr defTabSz="913169"/>
            <a:endParaRPr lang="ru-RU">
              <a:solidFill>
                <a:srgbClr val="000000"/>
              </a:solidFill>
            </a:endParaRPr>
          </a:p>
        </p:txBody>
      </p:sp>
      <p:sp>
        <p:nvSpPr>
          <p:cNvPr id="90118" name="Rectangle 6"/>
          <p:cNvSpPr>
            <a:spLocks noGrp="1" noChangeArrowheads="1"/>
          </p:cNvSpPr>
          <p:nvPr>
            <p:ph type="sldNum" sz="quarter" idx="4"/>
          </p:nvPr>
        </p:nvSpPr>
        <p:spPr bwMode="auto">
          <a:xfrm>
            <a:off x="6553200" y="4683919"/>
            <a:ext cx="2133600" cy="357188"/>
          </a:xfrm>
          <a:prstGeom prst="rect">
            <a:avLst/>
          </a:prstGeom>
          <a:noFill/>
          <a:ln w="9525">
            <a:noFill/>
            <a:miter lim="800000"/>
            <a:headEnd/>
            <a:tailEnd/>
          </a:ln>
          <a:effectLst/>
        </p:spPr>
        <p:txBody>
          <a:bodyPr vert="horz" wrap="square" lIns="91311" tIns="45658" rIns="91311" bIns="45658" numCol="1" anchor="t" anchorCtr="0" compatLnSpc="1">
            <a:prstTxWarp prst="textNoShape">
              <a:avLst/>
            </a:prstTxWarp>
          </a:bodyPr>
          <a:lstStyle>
            <a:lvl1pPr algn="r">
              <a:defRPr sz="1400"/>
            </a:lvl1pPr>
          </a:lstStyle>
          <a:p>
            <a:pPr defTabSz="913169"/>
            <a:fld id="{725C68B6-61C2-468F-89AB-4B9F7531AA68}" type="slidenum">
              <a:rPr lang="ru-RU" smtClean="0">
                <a:solidFill>
                  <a:srgbClr val="000000"/>
                </a:solidFill>
              </a:rPr>
              <a:pPr defTabSz="913169"/>
              <a:t>‹#›</a:t>
            </a:fld>
            <a:endParaRPr lang="ru-RU">
              <a:solidFill>
                <a:srgbClr val="000000"/>
              </a:solidFill>
            </a:endParaRPr>
          </a:p>
        </p:txBody>
      </p:sp>
    </p:spTree>
    <p:extLst>
      <p:ext uri="{BB962C8B-B14F-4D97-AF65-F5344CB8AC3E}">
        <p14:creationId xmlns:p14="http://schemas.microsoft.com/office/powerpoint/2010/main" val="943599616"/>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 id="2147483743" r:id="rId13"/>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6583" algn="ctr" rtl="0" eaLnBrk="1" fontAlgn="base" hangingPunct="1">
        <a:spcBef>
          <a:spcPct val="0"/>
        </a:spcBef>
        <a:spcAft>
          <a:spcPct val="0"/>
        </a:spcAft>
        <a:defRPr sz="4400">
          <a:solidFill>
            <a:schemeClr val="tx2"/>
          </a:solidFill>
          <a:latin typeface="Arial" charset="0"/>
        </a:defRPr>
      </a:lvl6pPr>
      <a:lvl7pPr marL="913169" algn="ctr" rtl="0" eaLnBrk="1" fontAlgn="base" hangingPunct="1">
        <a:spcBef>
          <a:spcPct val="0"/>
        </a:spcBef>
        <a:spcAft>
          <a:spcPct val="0"/>
        </a:spcAft>
        <a:defRPr sz="4400">
          <a:solidFill>
            <a:schemeClr val="tx2"/>
          </a:solidFill>
          <a:latin typeface="Arial" charset="0"/>
        </a:defRPr>
      </a:lvl7pPr>
      <a:lvl8pPr marL="1369754" algn="ctr" rtl="0" eaLnBrk="1" fontAlgn="base" hangingPunct="1">
        <a:spcBef>
          <a:spcPct val="0"/>
        </a:spcBef>
        <a:spcAft>
          <a:spcPct val="0"/>
        </a:spcAft>
        <a:defRPr sz="4400">
          <a:solidFill>
            <a:schemeClr val="tx2"/>
          </a:solidFill>
          <a:latin typeface="Arial" charset="0"/>
        </a:defRPr>
      </a:lvl8pPr>
      <a:lvl9pPr marL="1826337" algn="ctr" rtl="0" eaLnBrk="1" fontAlgn="base" hangingPunct="1">
        <a:spcBef>
          <a:spcPct val="0"/>
        </a:spcBef>
        <a:spcAft>
          <a:spcPct val="0"/>
        </a:spcAft>
        <a:defRPr sz="4400">
          <a:solidFill>
            <a:schemeClr val="tx2"/>
          </a:solidFill>
          <a:latin typeface="Arial" charset="0"/>
        </a:defRPr>
      </a:lvl9pPr>
    </p:titleStyle>
    <p:bodyStyle>
      <a:lvl1pPr marL="342438" indent="-342438" algn="l" rtl="0" eaLnBrk="1" fontAlgn="base" hangingPunct="1">
        <a:spcBef>
          <a:spcPct val="20000"/>
        </a:spcBef>
        <a:spcAft>
          <a:spcPct val="0"/>
        </a:spcAft>
        <a:buChar char="•"/>
        <a:defRPr sz="3200">
          <a:solidFill>
            <a:schemeClr val="tx1"/>
          </a:solidFill>
          <a:latin typeface="+mn-lt"/>
          <a:ea typeface="+mn-ea"/>
          <a:cs typeface="+mn-cs"/>
        </a:defRPr>
      </a:lvl1pPr>
      <a:lvl2pPr marL="741949" indent="-285365" algn="l" rtl="0" eaLnBrk="1" fontAlgn="base" hangingPunct="1">
        <a:spcBef>
          <a:spcPct val="20000"/>
        </a:spcBef>
        <a:spcAft>
          <a:spcPct val="0"/>
        </a:spcAft>
        <a:buChar char="–"/>
        <a:defRPr sz="2800">
          <a:solidFill>
            <a:schemeClr val="tx1"/>
          </a:solidFill>
          <a:latin typeface="+mn-lt"/>
        </a:defRPr>
      </a:lvl2pPr>
      <a:lvl3pPr marL="1141463" indent="-228293" algn="l" rtl="0" eaLnBrk="1" fontAlgn="base" hangingPunct="1">
        <a:spcBef>
          <a:spcPct val="20000"/>
        </a:spcBef>
        <a:spcAft>
          <a:spcPct val="0"/>
        </a:spcAft>
        <a:buChar char="•"/>
        <a:defRPr sz="2400">
          <a:solidFill>
            <a:schemeClr val="tx1"/>
          </a:solidFill>
          <a:latin typeface="+mn-lt"/>
        </a:defRPr>
      </a:lvl3pPr>
      <a:lvl4pPr marL="1598044" indent="-228293" algn="l" rtl="0" eaLnBrk="1" fontAlgn="base" hangingPunct="1">
        <a:spcBef>
          <a:spcPct val="20000"/>
        </a:spcBef>
        <a:spcAft>
          <a:spcPct val="0"/>
        </a:spcAft>
        <a:buChar char="–"/>
        <a:defRPr sz="2000">
          <a:solidFill>
            <a:schemeClr val="tx1"/>
          </a:solidFill>
          <a:latin typeface="+mn-lt"/>
        </a:defRPr>
      </a:lvl4pPr>
      <a:lvl5pPr marL="2054630" indent="-228293" algn="l" rtl="0" eaLnBrk="1" fontAlgn="base" hangingPunct="1">
        <a:spcBef>
          <a:spcPct val="20000"/>
        </a:spcBef>
        <a:spcAft>
          <a:spcPct val="0"/>
        </a:spcAft>
        <a:buChar char="»"/>
        <a:defRPr sz="2000">
          <a:solidFill>
            <a:schemeClr val="tx1"/>
          </a:solidFill>
          <a:latin typeface="+mn-lt"/>
        </a:defRPr>
      </a:lvl5pPr>
      <a:lvl6pPr marL="2511214" indent="-228293" algn="l" rtl="0" eaLnBrk="1" fontAlgn="base" hangingPunct="1">
        <a:spcBef>
          <a:spcPct val="20000"/>
        </a:spcBef>
        <a:spcAft>
          <a:spcPct val="0"/>
        </a:spcAft>
        <a:buChar char="»"/>
        <a:defRPr sz="2000">
          <a:solidFill>
            <a:schemeClr val="tx1"/>
          </a:solidFill>
          <a:latin typeface="+mn-lt"/>
        </a:defRPr>
      </a:lvl6pPr>
      <a:lvl7pPr marL="2967798" indent="-228293" algn="l" rtl="0" eaLnBrk="1" fontAlgn="base" hangingPunct="1">
        <a:spcBef>
          <a:spcPct val="20000"/>
        </a:spcBef>
        <a:spcAft>
          <a:spcPct val="0"/>
        </a:spcAft>
        <a:buChar char="»"/>
        <a:defRPr sz="2000">
          <a:solidFill>
            <a:schemeClr val="tx1"/>
          </a:solidFill>
          <a:latin typeface="+mn-lt"/>
        </a:defRPr>
      </a:lvl7pPr>
      <a:lvl8pPr marL="3424383" indent="-228293" algn="l" rtl="0" eaLnBrk="1" fontAlgn="base" hangingPunct="1">
        <a:spcBef>
          <a:spcPct val="20000"/>
        </a:spcBef>
        <a:spcAft>
          <a:spcPct val="0"/>
        </a:spcAft>
        <a:buChar char="»"/>
        <a:defRPr sz="2000">
          <a:solidFill>
            <a:schemeClr val="tx1"/>
          </a:solidFill>
          <a:latin typeface="+mn-lt"/>
        </a:defRPr>
      </a:lvl8pPr>
      <a:lvl9pPr marL="3880966" indent="-228293" algn="l" rtl="0" eaLnBrk="1" fontAlgn="base" hangingPunct="1">
        <a:spcBef>
          <a:spcPct val="20000"/>
        </a:spcBef>
        <a:spcAft>
          <a:spcPct val="0"/>
        </a:spcAft>
        <a:buChar char="»"/>
        <a:defRPr sz="2000">
          <a:solidFill>
            <a:schemeClr val="tx1"/>
          </a:solidFill>
          <a:latin typeface="+mn-lt"/>
        </a:defRPr>
      </a:lvl9pPr>
    </p:bodyStyle>
    <p:otherStyle>
      <a:defPPr>
        <a:defRPr lang="ru-RU"/>
      </a:defPPr>
      <a:lvl1pPr marL="0" algn="l" defTabSz="913169" rtl="0" eaLnBrk="1" latinLnBrk="0" hangingPunct="1">
        <a:defRPr sz="1800" kern="1200">
          <a:solidFill>
            <a:schemeClr val="tx1"/>
          </a:solidFill>
          <a:latin typeface="+mn-lt"/>
          <a:ea typeface="+mn-ea"/>
          <a:cs typeface="+mn-cs"/>
        </a:defRPr>
      </a:lvl1pPr>
      <a:lvl2pPr marL="456583" algn="l" defTabSz="913169" rtl="0" eaLnBrk="1" latinLnBrk="0" hangingPunct="1">
        <a:defRPr sz="1800" kern="1200">
          <a:solidFill>
            <a:schemeClr val="tx1"/>
          </a:solidFill>
          <a:latin typeface="+mn-lt"/>
          <a:ea typeface="+mn-ea"/>
          <a:cs typeface="+mn-cs"/>
        </a:defRPr>
      </a:lvl2pPr>
      <a:lvl3pPr marL="913169" algn="l" defTabSz="913169" rtl="0" eaLnBrk="1" latinLnBrk="0" hangingPunct="1">
        <a:defRPr sz="1800" kern="1200">
          <a:solidFill>
            <a:schemeClr val="tx1"/>
          </a:solidFill>
          <a:latin typeface="+mn-lt"/>
          <a:ea typeface="+mn-ea"/>
          <a:cs typeface="+mn-cs"/>
        </a:defRPr>
      </a:lvl3pPr>
      <a:lvl4pPr marL="1369754" algn="l" defTabSz="913169" rtl="0" eaLnBrk="1" latinLnBrk="0" hangingPunct="1">
        <a:defRPr sz="1800" kern="1200">
          <a:solidFill>
            <a:schemeClr val="tx1"/>
          </a:solidFill>
          <a:latin typeface="+mn-lt"/>
          <a:ea typeface="+mn-ea"/>
          <a:cs typeface="+mn-cs"/>
        </a:defRPr>
      </a:lvl4pPr>
      <a:lvl5pPr marL="1826337" algn="l" defTabSz="913169" rtl="0" eaLnBrk="1" latinLnBrk="0" hangingPunct="1">
        <a:defRPr sz="1800" kern="1200">
          <a:solidFill>
            <a:schemeClr val="tx1"/>
          </a:solidFill>
          <a:latin typeface="+mn-lt"/>
          <a:ea typeface="+mn-ea"/>
          <a:cs typeface="+mn-cs"/>
        </a:defRPr>
      </a:lvl5pPr>
      <a:lvl6pPr marL="2282922" algn="l" defTabSz="913169" rtl="0" eaLnBrk="1" latinLnBrk="0" hangingPunct="1">
        <a:defRPr sz="1800" kern="1200">
          <a:solidFill>
            <a:schemeClr val="tx1"/>
          </a:solidFill>
          <a:latin typeface="+mn-lt"/>
          <a:ea typeface="+mn-ea"/>
          <a:cs typeface="+mn-cs"/>
        </a:defRPr>
      </a:lvl6pPr>
      <a:lvl7pPr marL="2739506" algn="l" defTabSz="913169" rtl="0" eaLnBrk="1" latinLnBrk="0" hangingPunct="1">
        <a:defRPr sz="1800" kern="1200">
          <a:solidFill>
            <a:schemeClr val="tx1"/>
          </a:solidFill>
          <a:latin typeface="+mn-lt"/>
          <a:ea typeface="+mn-ea"/>
          <a:cs typeface="+mn-cs"/>
        </a:defRPr>
      </a:lvl7pPr>
      <a:lvl8pPr marL="3196084" algn="l" defTabSz="913169" rtl="0" eaLnBrk="1" latinLnBrk="0" hangingPunct="1">
        <a:defRPr sz="1800" kern="1200">
          <a:solidFill>
            <a:schemeClr val="tx1"/>
          </a:solidFill>
          <a:latin typeface="+mn-lt"/>
          <a:ea typeface="+mn-ea"/>
          <a:cs typeface="+mn-cs"/>
        </a:defRPr>
      </a:lvl8pPr>
      <a:lvl9pPr marL="3652673" algn="l" defTabSz="91316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4.xml"/><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4.xml"/><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4.xml"/><Relationship Id="rId5" Type="http://schemas.openxmlformats.org/officeDocument/2006/relationships/image" Target="../media/image7.jpe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9720" y="2118100"/>
            <a:ext cx="9143999" cy="707886"/>
          </a:xfrm>
          <a:prstGeom prst="rect">
            <a:avLst/>
          </a:prstGeom>
        </p:spPr>
        <p:txBody>
          <a:bodyPr wrap="square">
            <a:spAutoFit/>
          </a:bodyPr>
          <a:lstStyle/>
          <a:p>
            <a:pPr algn="ctr" fontAlgn="base">
              <a:spcBef>
                <a:spcPct val="20000"/>
              </a:spcBef>
              <a:spcAft>
                <a:spcPct val="0"/>
              </a:spcAft>
            </a:pPr>
            <a:endParaRPr lang="ru-RU" sz="4000" b="1" kern="0" dirty="0">
              <a:solidFill>
                <a:srgbClr val="00347A"/>
              </a:solidFill>
              <a:latin typeface="Georgia" pitchFamily="18" charset="0"/>
            </a:endParaRPr>
          </a:p>
        </p:txBody>
      </p:sp>
      <p:sp>
        <p:nvSpPr>
          <p:cNvPr id="3" name="Заголовок 2"/>
          <p:cNvSpPr>
            <a:spLocks noGrp="1"/>
          </p:cNvSpPr>
          <p:nvPr>
            <p:ph type="ctrTitle"/>
          </p:nvPr>
        </p:nvSpPr>
        <p:spPr>
          <a:xfrm>
            <a:off x="685800" y="757150"/>
            <a:ext cx="7772400" cy="648070"/>
          </a:xfrm>
        </p:spPr>
        <p:txBody>
          <a:bodyPr/>
          <a:lstStyle/>
          <a:p>
            <a:r>
              <a:rPr lang="ru-RU" sz="1800" dirty="0" smtClean="0">
                <a:latin typeface="+mn-lt"/>
              </a:rPr>
              <a:t/>
            </a:r>
            <a:br>
              <a:rPr lang="ru-RU" sz="1800" dirty="0" smtClean="0">
                <a:latin typeface="+mn-lt"/>
              </a:rPr>
            </a:br>
            <a:r>
              <a:rPr lang="ru-RU" sz="2200" b="1" dirty="0" smtClean="0">
                <a:solidFill>
                  <a:srgbClr val="002060"/>
                </a:solidFill>
                <a:latin typeface="+mn-lt"/>
              </a:rPr>
              <a:t/>
            </a:r>
            <a:br>
              <a:rPr lang="ru-RU" sz="2200" b="1" dirty="0" smtClean="0">
                <a:solidFill>
                  <a:srgbClr val="002060"/>
                </a:solidFill>
                <a:latin typeface="+mn-lt"/>
              </a:rPr>
            </a:br>
            <a:endParaRPr lang="ru-RU" sz="2200" b="1" dirty="0">
              <a:solidFill>
                <a:srgbClr val="002060"/>
              </a:solidFill>
              <a:latin typeface="+mn-lt"/>
            </a:endParaRPr>
          </a:p>
        </p:txBody>
      </p:sp>
      <p:pic>
        <p:nvPicPr>
          <p:cNvPr id="11" name="Рисунок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40352" y="77965"/>
            <a:ext cx="1280554" cy="975659"/>
          </a:xfrm>
          <a:prstGeom prst="rect">
            <a:avLst/>
          </a:prstGeom>
        </p:spPr>
      </p:pic>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pic>
        <p:nvPicPr>
          <p:cNvPr id="1026" name="Picture 2" descr="Возможно, это изображение (один или несколько человек и текст «правительство защищает бизнес от COVID-19 гранты на нерабочие дни листайте карусель»)"/>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512" y="195486"/>
            <a:ext cx="4626788" cy="4423209"/>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20643" y="195486"/>
            <a:ext cx="4327690" cy="4321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2680971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9720" y="2118100"/>
            <a:ext cx="9143999" cy="707886"/>
          </a:xfrm>
          <a:prstGeom prst="rect">
            <a:avLst/>
          </a:prstGeom>
        </p:spPr>
        <p:txBody>
          <a:bodyPr wrap="square">
            <a:spAutoFit/>
          </a:bodyPr>
          <a:lstStyle/>
          <a:p>
            <a:pPr algn="ctr" fontAlgn="base">
              <a:spcBef>
                <a:spcPct val="20000"/>
              </a:spcBef>
              <a:spcAft>
                <a:spcPct val="0"/>
              </a:spcAft>
            </a:pPr>
            <a:endParaRPr lang="ru-RU" sz="4000" b="1" kern="0" dirty="0">
              <a:solidFill>
                <a:srgbClr val="00347A"/>
              </a:solidFill>
              <a:latin typeface="Georgia" pitchFamily="18" charset="0"/>
            </a:endParaRPr>
          </a:p>
        </p:txBody>
      </p:sp>
      <p:sp>
        <p:nvSpPr>
          <p:cNvPr id="3" name="Заголовок 2"/>
          <p:cNvSpPr>
            <a:spLocks noGrp="1"/>
          </p:cNvSpPr>
          <p:nvPr>
            <p:ph type="ctrTitle"/>
          </p:nvPr>
        </p:nvSpPr>
        <p:spPr>
          <a:xfrm>
            <a:off x="685800" y="757150"/>
            <a:ext cx="7772400" cy="648070"/>
          </a:xfrm>
        </p:spPr>
        <p:txBody>
          <a:bodyPr/>
          <a:lstStyle/>
          <a:p>
            <a:r>
              <a:rPr lang="ru-RU" sz="1800" dirty="0" smtClean="0">
                <a:latin typeface="+mn-lt"/>
              </a:rPr>
              <a:t/>
            </a:r>
            <a:br>
              <a:rPr lang="ru-RU" sz="1800" dirty="0" smtClean="0">
                <a:latin typeface="+mn-lt"/>
              </a:rPr>
            </a:br>
            <a:r>
              <a:rPr lang="ru-RU" sz="2200" b="1" dirty="0" smtClean="0">
                <a:solidFill>
                  <a:srgbClr val="002060"/>
                </a:solidFill>
                <a:latin typeface="+mn-lt"/>
              </a:rPr>
              <a:t/>
            </a:r>
            <a:br>
              <a:rPr lang="ru-RU" sz="2200" b="1" dirty="0" smtClean="0">
                <a:solidFill>
                  <a:srgbClr val="002060"/>
                </a:solidFill>
                <a:latin typeface="+mn-lt"/>
              </a:rPr>
            </a:br>
            <a:endParaRPr lang="ru-RU" sz="2200" b="1" dirty="0">
              <a:solidFill>
                <a:srgbClr val="002060"/>
              </a:solidFill>
              <a:latin typeface="+mn-lt"/>
            </a:endParaRPr>
          </a:p>
        </p:txBody>
      </p:sp>
      <p:pic>
        <p:nvPicPr>
          <p:cNvPr id="11" name="Рисунок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40352" y="77965"/>
            <a:ext cx="1280554" cy="975659"/>
          </a:xfrm>
          <a:prstGeom prst="rect">
            <a:avLst/>
          </a:prstGeom>
        </p:spPr>
      </p:pic>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pic>
        <p:nvPicPr>
          <p:cNvPr id="3074" name="Picture 2" descr="Возможно, это изображение (текст «сколько? 1 MPOT 一 12 792 рубля на1 сотрудника важно: бизнес будет освобождён от налогов C грантов если предприниматель решит направить грант на зарплаты сотрудникам, ему не придётся платить ндфл и страховые взносы срок подачи заявления- с1ноября по 15 декабря 2021 года»)"/>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3927" y="355499"/>
            <a:ext cx="4749507" cy="4375879"/>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Возможно, это изображение (текст «как получить на сайте nalog.ru: 1. заполнить заявление в личном кабинете юрлица или ип. 2. заполнить заявление на сайте, отправить в электронном виде по TKC или распечатать и отправить по почте в налоговый орган: для юрлиц пỘ месту нахождения организации для ип по месту. жительства деньги придут в течение 8 рабочих дней список оквэд»)"/>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0" y="278727"/>
            <a:ext cx="4531191" cy="4452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321163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9720" y="2118100"/>
            <a:ext cx="9143999" cy="707886"/>
          </a:xfrm>
          <a:prstGeom prst="rect">
            <a:avLst/>
          </a:prstGeom>
        </p:spPr>
        <p:txBody>
          <a:bodyPr wrap="square">
            <a:spAutoFit/>
          </a:bodyPr>
          <a:lstStyle/>
          <a:p>
            <a:pPr algn="ctr" fontAlgn="base">
              <a:spcBef>
                <a:spcPct val="20000"/>
              </a:spcBef>
              <a:spcAft>
                <a:spcPct val="0"/>
              </a:spcAft>
            </a:pPr>
            <a:endParaRPr lang="ru-RU" sz="4000" b="1" kern="0" dirty="0">
              <a:solidFill>
                <a:srgbClr val="00347A"/>
              </a:solidFill>
              <a:latin typeface="Georgia" pitchFamily="18" charset="0"/>
            </a:endParaRPr>
          </a:p>
        </p:txBody>
      </p:sp>
      <p:sp>
        <p:nvSpPr>
          <p:cNvPr id="3" name="Заголовок 2"/>
          <p:cNvSpPr>
            <a:spLocks noGrp="1"/>
          </p:cNvSpPr>
          <p:nvPr>
            <p:ph type="ctrTitle"/>
          </p:nvPr>
        </p:nvSpPr>
        <p:spPr>
          <a:xfrm>
            <a:off x="685800" y="757150"/>
            <a:ext cx="7772400" cy="648070"/>
          </a:xfrm>
        </p:spPr>
        <p:txBody>
          <a:bodyPr/>
          <a:lstStyle/>
          <a:p>
            <a:r>
              <a:rPr lang="ru-RU" sz="1800" dirty="0" smtClean="0">
                <a:latin typeface="+mn-lt"/>
              </a:rPr>
              <a:t/>
            </a:r>
            <a:br>
              <a:rPr lang="ru-RU" sz="1800" dirty="0" smtClean="0">
                <a:latin typeface="+mn-lt"/>
              </a:rPr>
            </a:br>
            <a:r>
              <a:rPr lang="ru-RU" sz="2200" b="1" dirty="0" smtClean="0">
                <a:solidFill>
                  <a:srgbClr val="002060"/>
                </a:solidFill>
                <a:latin typeface="+mn-lt"/>
              </a:rPr>
              <a:t/>
            </a:r>
            <a:br>
              <a:rPr lang="ru-RU" sz="2200" b="1" dirty="0" smtClean="0">
                <a:solidFill>
                  <a:srgbClr val="002060"/>
                </a:solidFill>
                <a:latin typeface="+mn-lt"/>
              </a:rPr>
            </a:br>
            <a:endParaRPr lang="ru-RU" sz="2200" b="1" dirty="0">
              <a:solidFill>
                <a:srgbClr val="002060"/>
              </a:solidFill>
              <a:latin typeface="+mn-lt"/>
            </a:endParaRPr>
          </a:p>
        </p:txBody>
      </p:sp>
      <p:pic>
        <p:nvPicPr>
          <p:cNvPr id="11" name="Рисунок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40352" y="77965"/>
            <a:ext cx="1280554" cy="975659"/>
          </a:xfrm>
          <a:prstGeom prst="rect">
            <a:avLst/>
          </a:prstGeom>
        </p:spPr>
      </p:pic>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pic>
        <p:nvPicPr>
          <p:cNvPr id="4098" name="Picture 2" descr="Возможно, это изображение (текст «список отраслей по грантам сфера деятельности, наименование вида экономической деятельности деятельность автовокзалов и автостанций оквэд деятельность в области демонстрации кинофильмов деятельность по организации конференций и выставок 52.21.21 59.14 82.3 образование дополнительное детей и взрослых стоматологическая практика деятельность санаторно-курортных организаций предоставление услуг по дневному уходу за детьми деятельность музеев 85.41 86.23 86.90.4 88.91 91.02 91.04.1 деятельность зоопарков стирка и химическая чистка текстильных изделий меховых предоставление услуг парикмахерскими и салонами красоты 96.01 деятельность физкультурно-оздоровительная 96.02 96.0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48" y="339502"/>
            <a:ext cx="4588254" cy="4392488"/>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Возможно, это изображение (текст «список отраслей по грантам сфера деятельности, наименование вида экономической деятельности деятельность по предоставлению мест для временного проживания оквэд деятельность по предоставлению продуктов питания напитков 55 деятельность гуристических агентств и прочих организаций, предоставляющих услуги в сфере туризма 56 деятельность творческая, деятельность искусства и организации развлечений 79 области деятельность в области спорта, отдыха 90 развлечений ремонт компьютеров, предметов личного потребления хозяйственно-бытового хозяйственно- назначения 93 деятельность прочего сухопутного пассажирского транспорта 95 деятельность автомобильного грузового транспорта и услуги по перевозкам 49.3 деятельность внутреннего водного пассажирского транспорта 49.4 50.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28594" y="362710"/>
            <a:ext cx="4615406" cy="43384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4844482"/>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Горы">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Горы">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2_Горы">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Горы">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Горы">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3_Горы">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14220</TotalTime>
  <Words>3</Words>
  <Application>Microsoft Office PowerPoint</Application>
  <PresentationFormat>Экран (16:9)</PresentationFormat>
  <Paragraphs>6</Paragraphs>
  <Slides>3</Slides>
  <Notes>3</Notes>
  <HiddenSlides>0</HiddenSlides>
  <MMClips>0</MMClips>
  <ScaleCrop>false</ScaleCrop>
  <HeadingPairs>
    <vt:vector size="4" baseType="variant">
      <vt:variant>
        <vt:lpstr>Тема</vt:lpstr>
      </vt:variant>
      <vt:variant>
        <vt:i4>6</vt:i4>
      </vt:variant>
      <vt:variant>
        <vt:lpstr>Заголовки слайдов</vt:lpstr>
      </vt:variant>
      <vt:variant>
        <vt:i4>3</vt:i4>
      </vt:variant>
    </vt:vector>
  </HeadingPairs>
  <TitlesOfParts>
    <vt:vector size="9" baseType="lpstr">
      <vt:lpstr>Горы</vt:lpstr>
      <vt:lpstr>1_Горы</vt:lpstr>
      <vt:lpstr>22_Горы</vt:lpstr>
      <vt:lpstr>2_Горы</vt:lpstr>
      <vt:lpstr>3_Горы</vt:lpstr>
      <vt:lpstr>23_Горы</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Фаминцева Галина Валентиновна</dc:creator>
  <cp:lastModifiedBy>Демидова Галина Геннадьевна</cp:lastModifiedBy>
  <cp:revision>451</cp:revision>
  <dcterms:created xsi:type="dcterms:W3CDTF">2019-12-02T06:27:27Z</dcterms:created>
  <dcterms:modified xsi:type="dcterms:W3CDTF">2021-11-15T08:46:49Z</dcterms:modified>
</cp:coreProperties>
</file>