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48" r:id="rId1"/>
  </p:sldMasterIdLst>
  <p:notesMasterIdLst>
    <p:notesMasterId r:id="rId3"/>
  </p:notesMasterIdLst>
  <p:sldIdLst>
    <p:sldId id="302" r:id="rId2"/>
  </p:sldIdLst>
  <p:sldSz cx="12192000" cy="685800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зьменко Владимир Валерьевич" initials="КВВ" lastIdx="4" clrIdx="0">
    <p:extLst>
      <p:ext uri="{19B8F6BF-5375-455C-9EA6-DF929625EA0E}">
        <p15:presenceInfo xmlns:p15="http://schemas.microsoft.com/office/powerpoint/2012/main" xmlns="" userId="S-1-5-21-1957994488-879983540-839522115-149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770B5"/>
    <a:srgbClr val="3F6495"/>
    <a:srgbClr val="3B4555"/>
    <a:srgbClr val="2A5244"/>
    <a:srgbClr val="325D6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523" autoAdjust="0"/>
    <p:restoredTop sz="95068" autoAdjust="0"/>
  </p:normalViewPr>
  <p:slideViewPr>
    <p:cSldViewPr snapToGrid="0" snapToObjects="1">
      <p:cViewPr varScale="1">
        <p:scale>
          <a:sx n="80" d="100"/>
          <a:sy n="80" d="100"/>
        </p:scale>
        <p:origin x="-912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1591" cy="34495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6400" y="1"/>
            <a:ext cx="4341591" cy="34495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A2600D77-60F7-41FF-9BDE-EAD4B82F63B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3038" y="515938"/>
            <a:ext cx="4594225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2262" y="3271606"/>
            <a:ext cx="8015778" cy="3100219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2118"/>
            <a:ext cx="4341591" cy="34495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6400" y="6542118"/>
            <a:ext cx="4341591" cy="34495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4A3BB497-7F16-4A19-890C-070B77D47E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B497-7F16-4A19-890C-070B77D47E4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E0A38C-D82C-3643-AE1D-5708769B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0C9EA5E-CAB8-5E4E-94F6-DB476A1EC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CB6FC98-ED6B-6A41-8629-0CB1D7BD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D846-952B-4B96-B4F8-FA08D94E1D9A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7B226DD-5D97-794E-8E4B-4DB5BC33E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41231-20C1-6C4D-BFE9-FFC3D735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691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12175F-731D-354E-8AE0-FBB52116C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C2AC4FE-C683-BD4E-9A5D-2E9F494BF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758FE50-5A40-634B-9334-D5B92869E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D9D46-5FEE-4182-99D3-B65203ABC335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EDD0539-736E-0643-9FB4-9E641DEF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F6E402-375B-1447-8342-3E0FA377F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383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B22AFE0-EB3C-6246-8FF6-33988B19E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17BFB4D-71A7-3D45-B9AC-3118DF5AF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52DE0C9-D22C-AE45-95A3-E3A66089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4FB1E-F786-4247-B64D-69BE9CE36E7C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9C5573-82C4-1E43-BAD5-19C39914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E3C4444-37AB-7B42-83EB-A80553917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16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9CDBCC-0DA3-C44D-9508-F616E894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CF068F3-AF5A-134D-B058-40378CDF3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5933EC0-23C7-EF4F-944F-AC032DA4E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4519-B671-482A-8D78-7AAD1EBE87B0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FCE6801-B442-534E-BBAD-D2CBCAB3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63E4B9F-B94A-6248-8B68-C5F2D37D4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831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EB9264-532A-AD40-B97E-140082680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2403E91-000C-D94A-9B93-0A2DB624F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CCD51D9-F17A-8C4A-8630-0C22DA4A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47AE-39F4-4B81-B5DA-B515F26A512D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0F3EE6-B777-1745-A8B6-17F429197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03825C8-FC9A-0B4B-84AD-138E0D8DB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48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DD59E1-7670-8542-8CFE-46842BF55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A5DB63-04AA-3D47-8216-FB1BEE2B9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0AFDD5C-76B0-964F-AB5E-9DFC15A15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B86AA90-AA98-CB48-B2AE-6E7070E5B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66C5-DDB9-4895-9D3F-43CEAAE2A45D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51AF312-494C-1C4C-9090-DB6E16CF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2C98F69-2205-0949-86F7-397B50A6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650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E8289C-D1A5-0143-8586-B165BD3E0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81C3612-6539-8344-9941-49ED82E72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9F2FF5B-8854-7F48-8671-0D744EB2B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1A552DC-2A3C-7D42-825D-3064509B2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F9F09A6-93A2-4E46-AD73-11FA991EF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1D2A53A-2B5F-424A-B07E-ADE5CB36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3D4A6-2796-465E-99D4-165BF9DD78E7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0834DB9-EC37-884E-B3B1-3142D133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EAD7436-358C-C645-BFB1-70475A9E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155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1E2BE0-89C8-164B-A30D-E75C9F7E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0E6E7E5-4CEE-B84E-9516-D36EEDE1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E783-773B-4CD6-883C-23EE9826984F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6EAFA2D-E476-9244-AFBF-5F97B34FB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018FE48-F727-7745-B7CF-08B3F9F7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115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FCB4E26-8768-0340-B456-11D7D853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8B973-F86D-48F1-84E7-6E957C563EF8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BDC5B98-E694-E44C-A579-6149E163A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D860643-982F-6442-996A-B9089E3B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840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EDCCEC-14B4-6F47-A7A5-CB0047C7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0FAFAE1-B1E8-4E49-811A-DE26E21A9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0DD5F40-9291-7646-B6AC-475133637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531F5E8-7700-994A-B4F7-7EDE729D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C479-EE1D-4207-BB0F-225673093A48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58D354C-A924-BF43-AD1B-3B768F8D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5D836FA-BC64-1342-BA42-A6E579A1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528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EFA7B7-4D79-0642-8A33-45BCA1F2D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EF2026C-0572-854F-8169-4B3CA7C6F6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F580F4D-D091-034B-8338-E4AE0149A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439D5E3-E6F4-F541-9D74-15EBB6F6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BAF3E-3638-4884-934A-87A8649DEE4B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E6891F5-A11C-234E-85F7-D52B3C2A6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4A3BC86-585E-8E45-B03C-E187155D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843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094F21-32B5-4247-883F-C8D66E7D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9845E64-CA5A-F145-90B1-9D539D041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38D9B7F-1B34-5E41-9AC7-5B8DA2792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5FC4A-4C5E-44ED-97C7-7266A1744919}" type="datetime1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75E17BB-70DD-1B4E-B2B2-D7861223E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73B616E-181F-4B41-A5A6-A866A9493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016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215" y="-13955"/>
            <a:ext cx="617709" cy="1201535"/>
          </a:xfrm>
          <a:prstGeom prst="rect">
            <a:avLst/>
          </a:prstGeom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2794" y="-7866"/>
            <a:ext cx="11576506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Памятка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предупреждению травмирования и гибели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 падении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 окон жилых домов</a:t>
            </a: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B41DF4F6-8EF1-4A1C-AA95-847C3F13D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6320" y="853908"/>
            <a:ext cx="5261669" cy="225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76243ADF-4775-4AA6-8D8B-C34C4EAB2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00594" y="943484"/>
            <a:ext cx="3955653" cy="5412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24E51268-667D-4D57-B785-FC210EE1A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9474" y="3247371"/>
            <a:ext cx="4904757" cy="3474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985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4413</TotalTime>
  <Words>15</Words>
  <Application>Microsoft Office PowerPoint</Application>
  <PresentationFormat>Произвольный</PresentationFormat>
  <Paragraphs>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Пашинский Дмитрий Александрович</cp:lastModifiedBy>
  <cp:revision>512</cp:revision>
  <dcterms:created xsi:type="dcterms:W3CDTF">2019-04-02T07:58:05Z</dcterms:created>
  <dcterms:modified xsi:type="dcterms:W3CDTF">2022-06-01T03:16:02Z</dcterms:modified>
</cp:coreProperties>
</file>