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48657-6F20-47A0-98FD-1B2A8897685C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642E-77F6-4F73-8976-8008FBCF0D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ПОЖА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218487" cy="576064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H="1">
            <a:off x="1187624" y="1556792"/>
            <a:ext cx="2880322" cy="449736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sz="1500" dirty="0" smtClean="0">
                <a:solidFill>
                  <a:srgbClr val="FFFF00"/>
                </a:solidFill>
              </a:rPr>
              <a:t>С 15 Апреля по 1 июня 2023 года в Кемеровской области действует специальный противопожарный режим.</a:t>
            </a:r>
          </a:p>
          <a:p>
            <a:pPr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00"/>
                </a:solidFill>
              </a:rPr>
              <a:t> На </a:t>
            </a:r>
            <a:r>
              <a:rPr lang="ru-RU" sz="1500" dirty="0">
                <a:solidFill>
                  <a:srgbClr val="FFFF00"/>
                </a:solidFill>
              </a:rPr>
              <a:t>территории города, дачных объединений и на предприятиях вводятся ограничения на разведение костров, сжигание отходов, выжигание травы, в том числе на землях примыкающих к лесам. Под запретом поездки на природу и использование </a:t>
            </a:r>
            <a:r>
              <a:rPr lang="ru-RU" sz="1500" dirty="0" smtClean="0">
                <a:solidFill>
                  <a:srgbClr val="FFFF00"/>
                </a:solidFill>
              </a:rPr>
              <a:t>мангалов.</a:t>
            </a:r>
          </a:p>
          <a:p>
            <a:pPr>
              <a:buFont typeface="Arial" pitchFamily="34" charset="0"/>
              <a:buChar char="•"/>
            </a:pPr>
            <a:r>
              <a:rPr lang="ru-RU" sz="1500" dirty="0" smtClean="0">
                <a:solidFill>
                  <a:srgbClr val="FFFF00"/>
                </a:solidFill>
              </a:rPr>
              <a:t>За нарушение правил пожарной безопасности грозит административная ответственность в соответствии со статьями 8.32 и 20.4  </a:t>
            </a:r>
            <a:r>
              <a:rPr lang="ru-RU" sz="1500" dirty="0" err="1" smtClean="0">
                <a:solidFill>
                  <a:srgbClr val="FFFF00"/>
                </a:solidFill>
              </a:rPr>
              <a:t>КоАП</a:t>
            </a:r>
            <a:r>
              <a:rPr lang="ru-RU" sz="1500" dirty="0" smtClean="0">
                <a:solidFill>
                  <a:srgbClr val="FFFF00"/>
                </a:solidFill>
              </a:rPr>
              <a:t>.</a:t>
            </a:r>
            <a:endParaRPr lang="ru-RU" sz="15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620689"/>
            <a:ext cx="5004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КЕМЕРОВСКАЯ МЕЖРАЙОННАЯ ПРИРОДООХРАННАЯ ПРОКУРАТУРА РАЗЪЯСНЯЕТ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79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ZTI</dc:creator>
  <cp:lastModifiedBy>ZTI</cp:lastModifiedBy>
  <cp:revision>1</cp:revision>
  <dcterms:created xsi:type="dcterms:W3CDTF">2023-04-24T07:48:42Z</dcterms:created>
  <dcterms:modified xsi:type="dcterms:W3CDTF">2023-04-24T07:57:41Z</dcterms:modified>
</cp:coreProperties>
</file>