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heme/theme3.xml" ContentType="application/vnd.openxmlformats-officedocument.theme+xml"/>
  <Override PartName="/ppt/tags/tag42.xml" ContentType="application/vnd.openxmlformats-officedocument.presentationml.tags+xml"/>
  <Override PartName="/ppt/notesSlides/notesSlide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0" r:id="rId5"/>
  </p:sldMasterIdLst>
  <p:notesMasterIdLst>
    <p:notesMasterId r:id="rId12"/>
  </p:notesMasterIdLst>
  <p:sldIdLst>
    <p:sldId id="257" r:id="rId6"/>
    <p:sldId id="269" r:id="rId7"/>
    <p:sldId id="282" r:id="rId8"/>
    <p:sldId id="283" r:id="rId9"/>
    <p:sldId id="284" r:id="rId10"/>
    <p:sldId id="285" r:id="rId11"/>
  </p:sldIdLst>
  <p:sldSz cx="9144000" cy="5143500" type="screen16x9"/>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200">
          <p15:clr>
            <a:srgbClr val="A4A3A4"/>
          </p15:clr>
        </p15:guide>
        <p15:guide id="2" pos="415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Шаблахов Одиссей Александрович" initials="ШОА" lastIdx="18" clrIdx="0">
    <p:extLst>
      <p:ext uri="{19B8F6BF-5375-455C-9EA6-DF929625EA0E}">
        <p15:presenceInfo xmlns:p15="http://schemas.microsoft.com/office/powerpoint/2012/main" userId="S::shablahov@cvglobal.ru::e82e0618-bd6f-41d6-93d9-693702c2c8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2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85" autoAdjust="0"/>
    <p:restoredTop sz="96247" autoAdjust="0"/>
  </p:normalViewPr>
  <p:slideViewPr>
    <p:cSldViewPr snapToGrid="0" showGuides="1">
      <p:cViewPr varScale="1">
        <p:scale>
          <a:sx n="74" d="100"/>
          <a:sy n="74" d="100"/>
        </p:scale>
        <p:origin x="1224" y="48"/>
      </p:cViewPr>
      <p:guideLst>
        <p:guide pos="2200"/>
        <p:guide pos="415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532683-5544-413A-A943-C5964E632E39}" type="datetimeFigureOut">
              <a:rPr lang="ru-RU" smtClean="0"/>
              <a:t>30.01.2025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01237-205A-4EEB-AA8C-E80FFAE2FE08}" type="slidenum">
              <a:rPr lang="ru-RU" smtClean="0"/>
              <a:t>‹#›</a:t>
            </a:fld>
            <a:endParaRPr lang="ru-RU"/>
          </a:p>
        </p:txBody>
      </p:sp>
    </p:spTree>
    <p:extLst>
      <p:ext uri="{BB962C8B-B14F-4D97-AF65-F5344CB8AC3E}">
        <p14:creationId xmlns:p14="http://schemas.microsoft.com/office/powerpoint/2010/main" val="58557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FB01237-205A-4EEB-AA8C-E80FFAE2FE08}" type="slidenum">
              <a:rPr lang="ru-RU" smtClean="0"/>
              <a:t>2</a:t>
            </a:fld>
            <a:endParaRPr lang="ru-RU"/>
          </a:p>
        </p:txBody>
      </p:sp>
    </p:spTree>
    <p:extLst>
      <p:ext uri="{BB962C8B-B14F-4D97-AF65-F5344CB8AC3E}">
        <p14:creationId xmlns:p14="http://schemas.microsoft.com/office/powerpoint/2010/main" val="220160209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5.xml"/><Relationship Id="rId7" Type="http://schemas.openxmlformats.org/officeDocument/2006/relationships/image" Target="../media/image2.jpe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5.xml"/><Relationship Id="rId7" Type="http://schemas.openxmlformats.org/officeDocument/2006/relationships/image" Target="../media/image2.jpeg"/><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4.png"/><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3.emf"/><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5.xml"/><Relationship Id="rId7" Type="http://schemas.openxmlformats.org/officeDocument/2006/relationships/image" Target="../media/image5.jpeg"/><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4.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3.emf"/><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5.xml"/><Relationship Id="rId7" Type="http://schemas.openxmlformats.org/officeDocument/2006/relationships/image" Target="../media/image5.jpeg"/><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Обложка">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3636597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2316" name="Слайд think-cell" r:id="rId5" imgW="383" imgH="384" progId="TCLayout.ActiveDocument.1">
                  <p:embed/>
                </p:oleObj>
              </mc:Choice>
              <mc:Fallback>
                <p:oleObj name="Слайд think-cell" r:id="rId5" imgW="383" imgH="384" progId="TCLayout.ActiveDocument.1">
                  <p:embed/>
                  <p:pic>
                    <p:nvPicPr>
                      <p:cNvPr id="7" name="Объект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Прямоугольник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ru-RU" sz="2000" b="1" i="0" baseline="0" dirty="0">
              <a:latin typeface="Tahoma" panose="020B0604030504040204" pitchFamily="34" charset="0"/>
              <a:ea typeface="+mj-ea"/>
              <a:cs typeface="+mj-cs"/>
              <a:sym typeface="Tahoma" panose="020B0604030504040204" pitchFamily="34" charset="0"/>
            </a:endParaRPr>
          </a:p>
        </p:txBody>
      </p:sp>
      <p:pic>
        <p:nvPicPr>
          <p:cNvPr id="2" name="Рисунок 1"/>
          <p:cNvPicPr>
            <a:picLocks noChangeAspect="1"/>
          </p:cNvPicPr>
          <p:nvPr/>
        </p:nvPicPr>
        <p:blipFill rotWithShape="1">
          <a:blip r:embed="rId7" cstate="print">
            <a:extLst>
              <a:ext uri="{28A0092B-C50C-407E-A947-70E740481C1C}">
                <a14:useLocalDpi xmlns:a14="http://schemas.microsoft.com/office/drawing/2010/main" val="0"/>
              </a:ext>
            </a:extLst>
          </a:blip>
          <a:srcRect l="-87" t="15566" r="87" b="-1393"/>
          <a:stretch/>
        </p:blipFill>
        <p:spPr>
          <a:xfrm>
            <a:off x="0" y="6773"/>
            <a:ext cx="9144000" cy="3923946"/>
          </a:xfrm>
          <a:prstGeom prst="rect">
            <a:avLst/>
          </a:prstGeom>
        </p:spPr>
      </p:pic>
      <p:sp>
        <p:nvSpPr>
          <p:cNvPr id="31" name="Рисунок 30"/>
          <p:cNvSpPr>
            <a:spLocks noGrp="1"/>
          </p:cNvSpPr>
          <p:nvPr>
            <p:ph type="pic" sz="quarter" idx="12"/>
          </p:nvPr>
        </p:nvSpPr>
        <p:spPr>
          <a:xfrm>
            <a:off x="0" y="0"/>
            <a:ext cx="9144000" cy="3814763"/>
          </a:xfrm>
          <a:custGeom>
            <a:avLst/>
            <a:gdLst>
              <a:gd name="connsiteX0" fmla="*/ 0 w 9144000"/>
              <a:gd name="connsiteY0" fmla="*/ 0 h 3814763"/>
              <a:gd name="connsiteX1" fmla="*/ 9144000 w 9144000"/>
              <a:gd name="connsiteY1" fmla="*/ 0 h 3814763"/>
              <a:gd name="connsiteX2" fmla="*/ 9144000 w 9144000"/>
              <a:gd name="connsiteY2" fmla="*/ 2544417 h 3814763"/>
              <a:gd name="connsiteX3" fmla="*/ 9144000 w 9144000"/>
              <a:gd name="connsiteY3" fmla="*/ 2859088 h 3814763"/>
              <a:gd name="connsiteX4" fmla="*/ 9144000 w 9144000"/>
              <a:gd name="connsiteY4" fmla="*/ 3814763 h 3814763"/>
              <a:gd name="connsiteX5" fmla="*/ 8756374 w 9144000"/>
              <a:gd name="connsiteY5" fmla="*/ 3814763 h 3814763"/>
              <a:gd name="connsiteX6" fmla="*/ 8756374 w 9144000"/>
              <a:gd name="connsiteY6" fmla="*/ 2859088 h 3814763"/>
              <a:gd name="connsiteX7" fmla="*/ 387626 w 9144000"/>
              <a:gd name="connsiteY7" fmla="*/ 2859088 h 3814763"/>
              <a:gd name="connsiteX8" fmla="*/ 387626 w 9144000"/>
              <a:gd name="connsiteY8" fmla="*/ 3814763 h 3814763"/>
              <a:gd name="connsiteX9" fmla="*/ 0 w 9144000"/>
              <a:gd name="connsiteY9" fmla="*/ 3814763 h 3814763"/>
              <a:gd name="connsiteX10" fmla="*/ 0 w 9144000"/>
              <a:gd name="connsiteY10" fmla="*/ 2544417 h 3814763"/>
              <a:gd name="connsiteX11" fmla="*/ 0 w 9144000"/>
              <a:gd name="connsiteY11" fmla="*/ 2544417 h 381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3814763">
                <a:moveTo>
                  <a:pt x="0" y="0"/>
                </a:moveTo>
                <a:lnTo>
                  <a:pt x="9144000" y="0"/>
                </a:lnTo>
                <a:lnTo>
                  <a:pt x="9144000" y="2544417"/>
                </a:lnTo>
                <a:lnTo>
                  <a:pt x="9144000" y="2859088"/>
                </a:lnTo>
                <a:lnTo>
                  <a:pt x="9144000" y="3814763"/>
                </a:lnTo>
                <a:lnTo>
                  <a:pt x="8756374" y="3814763"/>
                </a:lnTo>
                <a:lnTo>
                  <a:pt x="8756374" y="2859088"/>
                </a:lnTo>
                <a:lnTo>
                  <a:pt x="387626" y="2859088"/>
                </a:lnTo>
                <a:lnTo>
                  <a:pt x="387626" y="3814763"/>
                </a:lnTo>
                <a:lnTo>
                  <a:pt x="0" y="3814763"/>
                </a:lnTo>
                <a:lnTo>
                  <a:pt x="0" y="2544417"/>
                </a:lnTo>
                <a:lnTo>
                  <a:pt x="0" y="2544417"/>
                </a:lnTo>
                <a:close/>
              </a:path>
            </a:pathLst>
          </a:custGeom>
        </p:spPr>
        <p:txBody>
          <a:bodyPr wrap="square">
            <a:noAutofit/>
          </a:bodyPr>
          <a:lstStyle>
            <a:lvl1pPr>
              <a:defRPr sz="1050"/>
            </a:lvl1pPr>
          </a:lstStyle>
          <a:p>
            <a:r>
              <a:rPr lang="ru-RU"/>
              <a:t>Вставка рисунка</a:t>
            </a:r>
          </a:p>
        </p:txBody>
      </p:sp>
      <p:sp>
        <p:nvSpPr>
          <p:cNvPr id="5" name="Прямоугольник 4"/>
          <p:cNvSpPr/>
          <p:nvPr/>
        </p:nvSpPr>
        <p:spPr>
          <a:xfrm>
            <a:off x="0" y="3814935"/>
            <a:ext cx="9144000" cy="1328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395288" y="2859087"/>
            <a:ext cx="8353425" cy="1911696"/>
          </a:xfrm>
          <a:prstGeom prst="rect">
            <a:avLst/>
          </a:prstGeom>
          <a:solidFill>
            <a:schemeClr val="tx2"/>
          </a:solidFill>
          <a:ln w="19050">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1" name="Текст 10"/>
          <p:cNvSpPr>
            <a:spLocks noGrp="1"/>
          </p:cNvSpPr>
          <p:nvPr>
            <p:ph type="body" sz="quarter" idx="10" hasCustomPrompt="1"/>
          </p:nvPr>
        </p:nvSpPr>
        <p:spPr>
          <a:xfrm>
            <a:off x="4207566" y="3080041"/>
            <a:ext cx="4373218" cy="961699"/>
          </a:xfrm>
        </p:spPr>
        <p:txBody>
          <a:bodyPr lIns="0" tIns="0" rIns="0">
            <a:noAutofit/>
          </a:bodyPr>
          <a:lstStyle>
            <a:lvl1pPr>
              <a:defRPr sz="1800" b="1" baseline="0">
                <a:solidFill>
                  <a:schemeClr val="bg1"/>
                </a:solidFill>
              </a:defRPr>
            </a:lvl1pPr>
          </a:lstStyle>
          <a:p>
            <a:pPr lvl="0"/>
            <a:r>
              <a:rPr lang="ru-RU" dirty="0"/>
              <a:t>Название презентации</a:t>
            </a:r>
          </a:p>
          <a:p>
            <a:pPr lvl="0"/>
            <a:r>
              <a:rPr lang="ru-RU" dirty="0"/>
              <a:t>не более </a:t>
            </a:r>
          </a:p>
          <a:p>
            <a:pPr lvl="0"/>
            <a:r>
              <a:rPr lang="ru-RU" dirty="0"/>
              <a:t>3 строк</a:t>
            </a:r>
          </a:p>
        </p:txBody>
      </p:sp>
      <p:sp>
        <p:nvSpPr>
          <p:cNvPr id="19" name="Текст 10"/>
          <p:cNvSpPr>
            <a:spLocks noGrp="1"/>
          </p:cNvSpPr>
          <p:nvPr>
            <p:ph type="body" sz="quarter" idx="11" hasCustomPrompt="1"/>
          </p:nvPr>
        </p:nvSpPr>
        <p:spPr>
          <a:xfrm>
            <a:off x="4207566" y="4056755"/>
            <a:ext cx="4373217" cy="588132"/>
          </a:xfrm>
        </p:spPr>
        <p:txBody>
          <a:bodyPr lIns="0">
            <a:noAutofit/>
          </a:bodyPr>
          <a:lstStyle>
            <a:lvl1pPr>
              <a:spcBef>
                <a:spcPts val="0"/>
              </a:spcBef>
              <a:defRPr sz="1100" b="0" baseline="0">
                <a:solidFill>
                  <a:schemeClr val="bg2">
                    <a:lumMod val="95000"/>
                  </a:schemeClr>
                </a:solidFill>
              </a:defRPr>
            </a:lvl1pPr>
          </a:lstStyle>
          <a:p>
            <a:pPr lvl="0"/>
            <a:r>
              <a:rPr lang="ru-RU" dirty="0"/>
              <a:t>Дополнительная информация</a:t>
            </a:r>
            <a:br>
              <a:rPr lang="ru-RU" dirty="0"/>
            </a:br>
            <a:r>
              <a:rPr lang="ru-RU" dirty="0"/>
              <a:t>не более 3 строк</a:t>
            </a:r>
          </a:p>
          <a:p>
            <a:pPr lvl="0"/>
            <a:endParaRPr lang="ru-RU" dirty="0"/>
          </a:p>
          <a:p>
            <a:pPr lvl="0"/>
            <a:endParaRPr lang="ru-RU" dirty="0"/>
          </a:p>
        </p:txBody>
      </p:sp>
      <p:pic>
        <p:nvPicPr>
          <p:cNvPr id="33" name="Picture 11">
            <a:extLst>
              <a:ext uri="{FF2B5EF4-FFF2-40B4-BE49-F238E27FC236}">
                <a16:creationId xmlns:a16="http://schemas.microsoft.com/office/drawing/2014/main" id="{FFD600DF-BCC7-C341-8E23-F2B1C3FC7FF6}"/>
              </a:ext>
            </a:extLst>
          </p:cNvPr>
          <p:cNvPicPr>
            <a:picLocks noChangeAspect="1"/>
          </p:cNvPicPr>
          <p:nvPr/>
        </p:nvPicPr>
        <p:blipFill rotWithShape="1">
          <a:blip r:embed="rId8"/>
          <a:srcRect b="42709"/>
          <a:stretch/>
        </p:blipFill>
        <p:spPr>
          <a:xfrm>
            <a:off x="684213" y="3148013"/>
            <a:ext cx="2040690" cy="314055"/>
          </a:xfrm>
          <a:prstGeom prst="rect">
            <a:avLst/>
          </a:prstGeom>
        </p:spPr>
      </p:pic>
    </p:spTree>
    <p:extLst>
      <p:ext uri="{BB962C8B-B14F-4D97-AF65-F5344CB8AC3E}">
        <p14:creationId xmlns:p14="http://schemas.microsoft.com/office/powerpoint/2010/main" val="4007305116"/>
      </p:ext>
    </p:extLst>
  </p:cSld>
  <p:clrMapOvr>
    <a:masterClrMapping/>
  </p:clrMapOvr>
  <p:extLst mod="1">
    <p:ext uri="{DCECCB84-F9BA-43D5-87BE-67443E8EF086}">
      <p15:sldGuideLst xmlns:p15="http://schemas.microsoft.com/office/powerpoint/2012/main">
        <p15:guide id="1" orient="horz" pos="1983">
          <p15:clr>
            <a:srgbClr val="FBAE40"/>
          </p15:clr>
        </p15:guide>
        <p15:guide id="2" pos="5511">
          <p15:clr>
            <a:srgbClr val="FBAE40"/>
          </p15:clr>
        </p15:guide>
        <p15:guide id="3" pos="249">
          <p15:clr>
            <a:srgbClr val="FBAE40"/>
          </p15:clr>
        </p15:guide>
        <p15:guide id="4" orient="horz" pos="3003">
          <p15:clr>
            <a:srgbClr val="FBAE40"/>
          </p15:clr>
        </p15:guide>
        <p15:guide id="5" pos="43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смысловых блока с подмесседжами">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2704979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0508" name="Слайд think-cell" r:id="rId5" imgW="383" imgH="384" progId="TCLayout.ActiveDocument.1">
                  <p:embed/>
                </p:oleObj>
              </mc:Choice>
              <mc:Fallback>
                <p:oleObj name="Слайд think-cell" r:id="rId5" imgW="383" imgH="384" progId="TCLayout.ActiveDocument.1">
                  <p:embed/>
                  <p:pic>
                    <p:nvPicPr>
                      <p:cNvPr id="7" name="Объект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Прямоугольник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ru-RU" sz="2000" b="1" i="0" baseline="0" dirty="0">
              <a:latin typeface="Tahoma" panose="020B0604030504040204" pitchFamily="34" charset="0"/>
              <a:ea typeface="+mj-ea"/>
              <a:cs typeface="+mj-cs"/>
              <a:sym typeface="Tahoma" panose="020B0604030504040204" pitchFamily="34" charset="0"/>
            </a:endParaRPr>
          </a:p>
        </p:txBody>
      </p:sp>
      <p:sp>
        <p:nvSpPr>
          <p:cNvPr id="2" name="Заголовок 1"/>
          <p:cNvSpPr>
            <a:spLocks noGrp="1"/>
          </p:cNvSpPr>
          <p:nvPr>
            <p:ph type="title" hasCustomPrompt="1"/>
          </p:nvPr>
        </p:nvSpPr>
        <p:spPr>
          <a:xfrm>
            <a:off x="250825" y="280470"/>
            <a:ext cx="7669213" cy="677069"/>
          </a:xfrm>
        </p:spPr>
        <p:txBody>
          <a:bodyPr/>
          <a:lstStyle/>
          <a:p>
            <a:r>
              <a:rPr lang="ru-RU" dirty="0"/>
              <a:t>Впишите ключевую мысль, вывод, отражающий суть слайда, не более 2 строк</a:t>
            </a:r>
          </a:p>
        </p:txBody>
      </p:sp>
      <p:sp>
        <p:nvSpPr>
          <p:cNvPr id="14" name="Текст 3"/>
          <p:cNvSpPr>
            <a:spLocks noGrp="1"/>
          </p:cNvSpPr>
          <p:nvPr>
            <p:ph type="body" sz="quarter" idx="10" hasCustomPrompt="1"/>
          </p:nvPr>
        </p:nvSpPr>
        <p:spPr>
          <a:xfrm>
            <a:off x="250825" y="1037051"/>
            <a:ext cx="2777297" cy="344488"/>
          </a:xfrm>
        </p:spPr>
        <p:txBody>
          <a:bodyPr lIns="0">
            <a:noAutofit/>
          </a:bodyPr>
          <a:lstStyle>
            <a:lvl1pPr>
              <a:defRPr sz="1200" b="1" baseline="0">
                <a:solidFill>
                  <a:schemeClr val="tx2">
                    <a:lumMod val="60000"/>
                    <a:lumOff val="40000"/>
                  </a:schemeClr>
                </a:solidFill>
              </a:defRPr>
            </a:lvl1pPr>
          </a:lstStyle>
          <a:p>
            <a:pPr lvl="0"/>
            <a:r>
              <a:rPr lang="ru-RU" dirty="0"/>
              <a:t>Впишите подзаголовок, поясняющий заголовок</a:t>
            </a:r>
          </a:p>
        </p:txBody>
      </p:sp>
      <p:sp>
        <p:nvSpPr>
          <p:cNvPr id="18" name="Текст 3">
            <a:extLst>
              <a:ext uri="{FF2B5EF4-FFF2-40B4-BE49-F238E27FC236}">
                <a16:creationId xmlns:a16="http://schemas.microsoft.com/office/drawing/2014/main" id="{81C46702-72A5-4CA4-ADBF-333056ACD56C}"/>
              </a:ext>
            </a:extLst>
          </p:cNvPr>
          <p:cNvSpPr>
            <a:spLocks noGrp="1"/>
          </p:cNvSpPr>
          <p:nvPr>
            <p:ph type="body" sz="quarter" idx="17" hasCustomPrompt="1"/>
          </p:nvPr>
        </p:nvSpPr>
        <p:spPr>
          <a:xfrm>
            <a:off x="3132138" y="1037051"/>
            <a:ext cx="2777297" cy="344488"/>
          </a:xfrm>
        </p:spPr>
        <p:txBody>
          <a:bodyPr lIns="0">
            <a:noAutofit/>
          </a:bodyPr>
          <a:lstStyle>
            <a:lvl1pPr>
              <a:defRPr sz="1200" b="1" baseline="0">
                <a:solidFill>
                  <a:schemeClr val="tx2">
                    <a:lumMod val="60000"/>
                    <a:lumOff val="40000"/>
                  </a:schemeClr>
                </a:solidFill>
              </a:defRPr>
            </a:lvl1pPr>
          </a:lstStyle>
          <a:p>
            <a:pPr lvl="0"/>
            <a:r>
              <a:rPr lang="ru-RU" dirty="0"/>
              <a:t>Впишите подзаголовок, поясняющий заголовок</a:t>
            </a:r>
          </a:p>
        </p:txBody>
      </p:sp>
      <p:sp>
        <p:nvSpPr>
          <p:cNvPr id="19" name="Текст 3">
            <a:extLst>
              <a:ext uri="{FF2B5EF4-FFF2-40B4-BE49-F238E27FC236}">
                <a16:creationId xmlns:a16="http://schemas.microsoft.com/office/drawing/2014/main" id="{B0EA4E27-1B5E-48C5-B2B0-243123EDAD7B}"/>
              </a:ext>
            </a:extLst>
          </p:cNvPr>
          <p:cNvSpPr>
            <a:spLocks noGrp="1"/>
          </p:cNvSpPr>
          <p:nvPr>
            <p:ph type="body" sz="quarter" idx="18" hasCustomPrompt="1"/>
          </p:nvPr>
        </p:nvSpPr>
        <p:spPr>
          <a:xfrm>
            <a:off x="6013451" y="1037051"/>
            <a:ext cx="2777297" cy="344488"/>
          </a:xfrm>
        </p:spPr>
        <p:txBody>
          <a:bodyPr lIns="0">
            <a:noAutofit/>
          </a:bodyPr>
          <a:lstStyle>
            <a:lvl1pPr>
              <a:defRPr sz="1200" b="1" baseline="0">
                <a:solidFill>
                  <a:schemeClr val="tx2">
                    <a:lumMod val="60000"/>
                    <a:lumOff val="40000"/>
                  </a:schemeClr>
                </a:solidFill>
              </a:defRPr>
            </a:lvl1pPr>
          </a:lstStyle>
          <a:p>
            <a:pPr lvl="0"/>
            <a:r>
              <a:rPr lang="ru-RU" dirty="0"/>
              <a:t>Впишите подзаголовок, поясняющий заголовок</a:t>
            </a:r>
          </a:p>
        </p:txBody>
      </p:sp>
      <p:sp>
        <p:nvSpPr>
          <p:cNvPr id="15" name="Текст 9">
            <a:extLst>
              <a:ext uri="{FF2B5EF4-FFF2-40B4-BE49-F238E27FC236}">
                <a16:creationId xmlns:a16="http://schemas.microsoft.com/office/drawing/2014/main" id="{04B0798D-9CEF-4132-AF3D-B9031E32B536}"/>
              </a:ext>
            </a:extLst>
          </p:cNvPr>
          <p:cNvSpPr>
            <a:spLocks noGrp="1"/>
          </p:cNvSpPr>
          <p:nvPr>
            <p:ph type="body" sz="quarter" idx="13" hasCustomPrompt="1"/>
          </p:nvPr>
        </p:nvSpPr>
        <p:spPr>
          <a:xfrm>
            <a:off x="264077" y="123129"/>
            <a:ext cx="2317750" cy="192088"/>
          </a:xfrm>
        </p:spPr>
        <p:txBody>
          <a:bodyPr lIns="0">
            <a:noAutofit/>
          </a:bodyPr>
          <a:lstStyle>
            <a:lvl1pPr>
              <a:defRPr sz="1050">
                <a:solidFill>
                  <a:schemeClr val="tx1">
                    <a:lumMod val="40000"/>
                    <a:lumOff val="60000"/>
                  </a:schemeClr>
                </a:solidFill>
              </a:defRPr>
            </a:lvl1pPr>
          </a:lstStyle>
          <a:p>
            <a:pPr lvl="0"/>
            <a:r>
              <a:rPr lang="ru-RU" dirty="0"/>
              <a:t>Впишите название раздела</a:t>
            </a:r>
          </a:p>
        </p:txBody>
      </p:sp>
      <p:sp>
        <p:nvSpPr>
          <p:cNvPr id="11" name="Slide Number Placeholder 5"/>
          <p:cNvSpPr>
            <a:spLocks noGrp="1"/>
          </p:cNvSpPr>
          <p:nvPr>
            <p:ph type="sldNum" sz="quarter" idx="4"/>
          </p:nvPr>
        </p:nvSpPr>
        <p:spPr>
          <a:xfrm>
            <a:off x="7925766" y="4795078"/>
            <a:ext cx="1073426" cy="273844"/>
          </a:xfrm>
          <a:prstGeom prst="rect">
            <a:avLst/>
          </a:prstGeom>
        </p:spPr>
        <p:txBody>
          <a:bodyPr vert="horz" lIns="91440" tIns="45720" rIns="91440" bIns="45720" rtlCol="0" anchor="ctr"/>
          <a:lstStyle>
            <a:lvl1pPr algn="r">
              <a:defRPr sz="1200">
                <a:solidFill>
                  <a:schemeClr val="tx1">
                    <a:lumMod val="90000"/>
                    <a:lumOff val="10000"/>
                  </a:schemeClr>
                </a:solidFill>
              </a:defRPr>
            </a:lvl1pPr>
          </a:lstStyle>
          <a:p>
            <a:fld id="{48F63A3B-78C7-47BE-AE5E-E10140E04643}" type="slidenum">
              <a:rPr lang="en-US" smtClean="0"/>
              <a:pPr/>
              <a:t>‹#›</a:t>
            </a:fld>
            <a:endParaRPr lang="en-US" dirty="0"/>
          </a:p>
        </p:txBody>
      </p:sp>
      <p:sp>
        <p:nvSpPr>
          <p:cNvPr id="16" name="Текст 8"/>
          <p:cNvSpPr>
            <a:spLocks noGrp="1"/>
          </p:cNvSpPr>
          <p:nvPr>
            <p:ph type="body" sz="quarter" idx="19" hasCustomPrompt="1"/>
          </p:nvPr>
        </p:nvSpPr>
        <p:spPr>
          <a:xfrm>
            <a:off x="250825" y="4795078"/>
            <a:ext cx="5699401" cy="192088"/>
          </a:xfrm>
        </p:spPr>
        <p:txBody>
          <a:bodyPr lIns="0">
            <a:noAutofit/>
          </a:bodyPr>
          <a:lstStyle>
            <a:lvl1pPr>
              <a:defRPr sz="800" baseline="0">
                <a:solidFill>
                  <a:schemeClr val="bg1">
                    <a:lumMod val="50000"/>
                  </a:schemeClr>
                </a:solidFill>
              </a:defRPr>
            </a:lvl1pPr>
          </a:lstStyle>
          <a:p>
            <a:pPr lvl="0"/>
            <a:r>
              <a:rPr lang="ru-RU" dirty="0"/>
              <a:t>Впишите источники, примечания и комментарии</a:t>
            </a:r>
          </a:p>
        </p:txBody>
      </p:sp>
    </p:spTree>
    <p:extLst>
      <p:ext uri="{BB962C8B-B14F-4D97-AF65-F5344CB8AC3E}">
        <p14:creationId xmlns:p14="http://schemas.microsoft.com/office/powerpoint/2010/main" val="1650995903"/>
      </p:ext>
    </p:extLst>
  </p:cSld>
  <p:clrMapOvr>
    <a:masterClrMapping/>
  </p:clrMapOvr>
  <p:extLst mod="1">
    <p:ext uri="{DCECCB84-F9BA-43D5-87BE-67443E8EF086}">
      <p15:sldGuideLst xmlns:p15="http://schemas.microsoft.com/office/powerpoint/2012/main">
        <p15:guide id="1" pos="1973">
          <p15:clr>
            <a:srgbClr val="9FCC3B"/>
          </p15:clr>
        </p15:guide>
        <p15:guide id="2" pos="3787">
          <p15:clr>
            <a:srgbClr val="9FCC3B"/>
          </p15:clr>
        </p15:guide>
        <p15:guide id="3" orient="horz" pos="1960" userDrawn="1">
          <p15:clr>
            <a:srgbClr val="9FCC3B"/>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Обложка">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621" name="Слайд think-cell" r:id="rId5" imgW="383" imgH="384" progId="TCLayout.ActiveDocument.1">
                  <p:embed/>
                </p:oleObj>
              </mc:Choice>
              <mc:Fallback>
                <p:oleObj name="Слайд think-cell" r:id="rId5" imgW="383" imgH="384" progId="TCLayout.ActiveDocument.1">
                  <p:embed/>
                  <p:pic>
                    <p:nvPicPr>
                      <p:cNvPr id="7" name="Объект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Прямоугольник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ru-RU" sz="2000" b="1" i="0" baseline="0" dirty="0">
              <a:latin typeface="Tahoma" panose="020B0604030504040204" pitchFamily="34" charset="0"/>
              <a:ea typeface="+mj-ea"/>
              <a:cs typeface="+mj-cs"/>
              <a:sym typeface="Tahoma" panose="020B0604030504040204" pitchFamily="34" charset="0"/>
            </a:endParaRPr>
          </a:p>
        </p:txBody>
      </p:sp>
      <p:pic>
        <p:nvPicPr>
          <p:cNvPr id="2" name="Рисунок 1"/>
          <p:cNvPicPr>
            <a:picLocks noChangeAspect="1"/>
          </p:cNvPicPr>
          <p:nvPr/>
        </p:nvPicPr>
        <p:blipFill rotWithShape="1">
          <a:blip r:embed="rId7" cstate="print">
            <a:extLst>
              <a:ext uri="{28A0092B-C50C-407E-A947-70E740481C1C}">
                <a14:useLocalDpi xmlns:a14="http://schemas.microsoft.com/office/drawing/2010/main" val="0"/>
              </a:ext>
            </a:extLst>
          </a:blip>
          <a:srcRect l="-87" t="15566" r="87" b="-1393"/>
          <a:stretch/>
        </p:blipFill>
        <p:spPr>
          <a:xfrm>
            <a:off x="0" y="6773"/>
            <a:ext cx="9144000" cy="3923946"/>
          </a:xfrm>
          <a:prstGeom prst="rect">
            <a:avLst/>
          </a:prstGeom>
        </p:spPr>
      </p:pic>
      <p:sp>
        <p:nvSpPr>
          <p:cNvPr id="31" name="Рисунок 30"/>
          <p:cNvSpPr>
            <a:spLocks noGrp="1"/>
          </p:cNvSpPr>
          <p:nvPr>
            <p:ph type="pic" sz="quarter" idx="12"/>
          </p:nvPr>
        </p:nvSpPr>
        <p:spPr>
          <a:xfrm>
            <a:off x="0" y="0"/>
            <a:ext cx="9144000" cy="3814763"/>
          </a:xfrm>
          <a:custGeom>
            <a:avLst/>
            <a:gdLst>
              <a:gd name="connsiteX0" fmla="*/ 0 w 9144000"/>
              <a:gd name="connsiteY0" fmla="*/ 0 h 3814763"/>
              <a:gd name="connsiteX1" fmla="*/ 9144000 w 9144000"/>
              <a:gd name="connsiteY1" fmla="*/ 0 h 3814763"/>
              <a:gd name="connsiteX2" fmla="*/ 9144000 w 9144000"/>
              <a:gd name="connsiteY2" fmla="*/ 2544417 h 3814763"/>
              <a:gd name="connsiteX3" fmla="*/ 9144000 w 9144000"/>
              <a:gd name="connsiteY3" fmla="*/ 2859088 h 3814763"/>
              <a:gd name="connsiteX4" fmla="*/ 9144000 w 9144000"/>
              <a:gd name="connsiteY4" fmla="*/ 3814763 h 3814763"/>
              <a:gd name="connsiteX5" fmla="*/ 8756374 w 9144000"/>
              <a:gd name="connsiteY5" fmla="*/ 3814763 h 3814763"/>
              <a:gd name="connsiteX6" fmla="*/ 8756374 w 9144000"/>
              <a:gd name="connsiteY6" fmla="*/ 2859088 h 3814763"/>
              <a:gd name="connsiteX7" fmla="*/ 387626 w 9144000"/>
              <a:gd name="connsiteY7" fmla="*/ 2859088 h 3814763"/>
              <a:gd name="connsiteX8" fmla="*/ 387626 w 9144000"/>
              <a:gd name="connsiteY8" fmla="*/ 3814763 h 3814763"/>
              <a:gd name="connsiteX9" fmla="*/ 0 w 9144000"/>
              <a:gd name="connsiteY9" fmla="*/ 3814763 h 3814763"/>
              <a:gd name="connsiteX10" fmla="*/ 0 w 9144000"/>
              <a:gd name="connsiteY10" fmla="*/ 2544417 h 3814763"/>
              <a:gd name="connsiteX11" fmla="*/ 0 w 9144000"/>
              <a:gd name="connsiteY11" fmla="*/ 2544417 h 381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3814763">
                <a:moveTo>
                  <a:pt x="0" y="0"/>
                </a:moveTo>
                <a:lnTo>
                  <a:pt x="9144000" y="0"/>
                </a:lnTo>
                <a:lnTo>
                  <a:pt x="9144000" y="2544417"/>
                </a:lnTo>
                <a:lnTo>
                  <a:pt x="9144000" y="2859088"/>
                </a:lnTo>
                <a:lnTo>
                  <a:pt x="9144000" y="3814763"/>
                </a:lnTo>
                <a:lnTo>
                  <a:pt x="8756374" y="3814763"/>
                </a:lnTo>
                <a:lnTo>
                  <a:pt x="8756374" y="2859088"/>
                </a:lnTo>
                <a:lnTo>
                  <a:pt x="387626" y="2859088"/>
                </a:lnTo>
                <a:lnTo>
                  <a:pt x="387626" y="3814763"/>
                </a:lnTo>
                <a:lnTo>
                  <a:pt x="0" y="3814763"/>
                </a:lnTo>
                <a:lnTo>
                  <a:pt x="0" y="2544417"/>
                </a:lnTo>
                <a:lnTo>
                  <a:pt x="0" y="2544417"/>
                </a:lnTo>
                <a:close/>
              </a:path>
            </a:pathLst>
          </a:custGeom>
        </p:spPr>
        <p:txBody>
          <a:bodyPr wrap="square">
            <a:noAutofit/>
          </a:bodyPr>
          <a:lstStyle>
            <a:lvl1pPr>
              <a:defRPr sz="1050"/>
            </a:lvl1pPr>
          </a:lstStyle>
          <a:p>
            <a:r>
              <a:rPr lang="ru-RU"/>
              <a:t>Вставка рисунка</a:t>
            </a:r>
          </a:p>
        </p:txBody>
      </p:sp>
      <p:sp>
        <p:nvSpPr>
          <p:cNvPr id="5" name="Прямоугольник 4"/>
          <p:cNvSpPr/>
          <p:nvPr/>
        </p:nvSpPr>
        <p:spPr>
          <a:xfrm>
            <a:off x="0" y="3814935"/>
            <a:ext cx="9144000" cy="1328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395288" y="2859087"/>
            <a:ext cx="8353425" cy="1911696"/>
          </a:xfrm>
          <a:prstGeom prst="rect">
            <a:avLst/>
          </a:prstGeom>
          <a:solidFill>
            <a:schemeClr val="tx2"/>
          </a:solidFill>
          <a:ln w="19050">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1" name="Текст 10"/>
          <p:cNvSpPr>
            <a:spLocks noGrp="1"/>
          </p:cNvSpPr>
          <p:nvPr>
            <p:ph type="body" sz="quarter" idx="10" hasCustomPrompt="1"/>
          </p:nvPr>
        </p:nvSpPr>
        <p:spPr>
          <a:xfrm>
            <a:off x="4207566" y="3080041"/>
            <a:ext cx="4373218" cy="961699"/>
          </a:xfrm>
        </p:spPr>
        <p:txBody>
          <a:bodyPr lIns="0" tIns="0" rIns="0">
            <a:noAutofit/>
          </a:bodyPr>
          <a:lstStyle>
            <a:lvl1pPr>
              <a:defRPr sz="1800" b="1" baseline="0">
                <a:solidFill>
                  <a:schemeClr val="bg1"/>
                </a:solidFill>
              </a:defRPr>
            </a:lvl1pPr>
          </a:lstStyle>
          <a:p>
            <a:pPr lvl="0"/>
            <a:r>
              <a:rPr lang="ru-RU" dirty="0"/>
              <a:t>Название презентации</a:t>
            </a:r>
          </a:p>
          <a:p>
            <a:pPr lvl="0"/>
            <a:r>
              <a:rPr lang="ru-RU" dirty="0"/>
              <a:t>не более </a:t>
            </a:r>
          </a:p>
          <a:p>
            <a:pPr lvl="0"/>
            <a:r>
              <a:rPr lang="ru-RU" dirty="0"/>
              <a:t>3 строк</a:t>
            </a:r>
          </a:p>
        </p:txBody>
      </p:sp>
      <p:sp>
        <p:nvSpPr>
          <p:cNvPr id="19" name="Текст 10"/>
          <p:cNvSpPr>
            <a:spLocks noGrp="1"/>
          </p:cNvSpPr>
          <p:nvPr>
            <p:ph type="body" sz="quarter" idx="11" hasCustomPrompt="1"/>
          </p:nvPr>
        </p:nvSpPr>
        <p:spPr>
          <a:xfrm>
            <a:off x="4207566" y="4056755"/>
            <a:ext cx="4373217" cy="588132"/>
          </a:xfrm>
        </p:spPr>
        <p:txBody>
          <a:bodyPr lIns="0">
            <a:noAutofit/>
          </a:bodyPr>
          <a:lstStyle>
            <a:lvl1pPr>
              <a:spcBef>
                <a:spcPts val="0"/>
              </a:spcBef>
              <a:defRPr sz="1100" b="0" baseline="0">
                <a:solidFill>
                  <a:schemeClr val="bg2">
                    <a:lumMod val="95000"/>
                  </a:schemeClr>
                </a:solidFill>
              </a:defRPr>
            </a:lvl1pPr>
          </a:lstStyle>
          <a:p>
            <a:pPr lvl="0"/>
            <a:r>
              <a:rPr lang="ru-RU" dirty="0"/>
              <a:t>Дополнительная информация</a:t>
            </a:r>
            <a:br>
              <a:rPr lang="ru-RU" dirty="0"/>
            </a:br>
            <a:r>
              <a:rPr lang="ru-RU" dirty="0"/>
              <a:t>не более 3 строк</a:t>
            </a:r>
          </a:p>
          <a:p>
            <a:pPr lvl="0"/>
            <a:endParaRPr lang="ru-RU" dirty="0"/>
          </a:p>
          <a:p>
            <a:pPr lvl="0"/>
            <a:endParaRPr lang="ru-RU" dirty="0"/>
          </a:p>
        </p:txBody>
      </p:sp>
      <p:pic>
        <p:nvPicPr>
          <p:cNvPr id="33" name="Picture 11">
            <a:extLst>
              <a:ext uri="{FF2B5EF4-FFF2-40B4-BE49-F238E27FC236}">
                <a16:creationId xmlns:a16="http://schemas.microsoft.com/office/drawing/2014/main" id="{FFD600DF-BCC7-C341-8E23-F2B1C3FC7FF6}"/>
              </a:ext>
            </a:extLst>
          </p:cNvPr>
          <p:cNvPicPr>
            <a:picLocks noChangeAspect="1"/>
          </p:cNvPicPr>
          <p:nvPr/>
        </p:nvPicPr>
        <p:blipFill rotWithShape="1">
          <a:blip r:embed="rId8"/>
          <a:srcRect b="42709"/>
          <a:stretch/>
        </p:blipFill>
        <p:spPr>
          <a:xfrm>
            <a:off x="684213" y="3148013"/>
            <a:ext cx="2040690" cy="314055"/>
          </a:xfrm>
          <a:prstGeom prst="rect">
            <a:avLst/>
          </a:prstGeom>
        </p:spPr>
      </p:pic>
    </p:spTree>
    <p:extLst>
      <p:ext uri="{BB962C8B-B14F-4D97-AF65-F5344CB8AC3E}">
        <p14:creationId xmlns:p14="http://schemas.microsoft.com/office/powerpoint/2010/main" val="3805491768"/>
      </p:ext>
    </p:extLst>
  </p:cSld>
  <p:clrMapOvr>
    <a:masterClrMapping/>
  </p:clrMapOvr>
  <p:extLst mod="1">
    <p:ext uri="{DCECCB84-F9BA-43D5-87BE-67443E8EF086}">
      <p15:sldGuideLst xmlns:p15="http://schemas.microsoft.com/office/powerpoint/2012/main">
        <p15:guide id="1" orient="horz" pos="1983">
          <p15:clr>
            <a:srgbClr val="FBAE40"/>
          </p15:clr>
        </p15:guide>
        <p15:guide id="2" pos="5511">
          <p15:clr>
            <a:srgbClr val="FBAE40"/>
          </p15:clr>
        </p15:guide>
        <p15:guide id="3" pos="249">
          <p15:clr>
            <a:srgbClr val="FBAE40"/>
          </p15:clr>
        </p15:guide>
        <p15:guide id="4" orient="horz" pos="3003">
          <p15:clr>
            <a:srgbClr val="FBAE40"/>
          </p15:clr>
        </p15:guide>
        <p15:guide id="5" pos="43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Основной слайд">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7645" name="Слайд think-cell" r:id="rId5" imgW="383" imgH="384" progId="TCLayout.ActiveDocument.1">
                  <p:embed/>
                </p:oleObj>
              </mc:Choice>
              <mc:Fallback>
                <p:oleObj name="Слайд think-cell" r:id="rId5" imgW="383" imgH="384" progId="TCLayout.ActiveDocument.1">
                  <p:embed/>
                  <p:pic>
                    <p:nvPicPr>
                      <p:cNvPr id="7" name="Объект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Прямоугольник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ru-RU" sz="2000" b="1" i="0" baseline="0" dirty="0">
              <a:latin typeface="Tahoma" panose="020B0604030504040204" pitchFamily="34" charset="0"/>
              <a:ea typeface="+mj-ea"/>
              <a:cs typeface="+mj-cs"/>
              <a:sym typeface="Tahoma" panose="020B0604030504040204" pitchFamily="34" charset="0"/>
            </a:endParaRPr>
          </a:p>
        </p:txBody>
      </p:sp>
      <p:sp>
        <p:nvSpPr>
          <p:cNvPr id="2" name="Заголовок 1"/>
          <p:cNvSpPr>
            <a:spLocks noGrp="1"/>
          </p:cNvSpPr>
          <p:nvPr>
            <p:ph type="title" hasCustomPrompt="1"/>
          </p:nvPr>
        </p:nvSpPr>
        <p:spPr>
          <a:xfrm>
            <a:off x="250825" y="280470"/>
            <a:ext cx="7669213" cy="677069"/>
          </a:xfrm>
        </p:spPr>
        <p:txBody>
          <a:bodyPr/>
          <a:lstStyle>
            <a:lvl1pPr>
              <a:defRPr/>
            </a:lvl1pPr>
          </a:lstStyle>
          <a:p>
            <a:r>
              <a:rPr lang="ru-RU" dirty="0"/>
              <a:t>Впишите ключевую мысль, вывод, отражающий суть слайда, не более 2 строк</a:t>
            </a:r>
          </a:p>
        </p:txBody>
      </p:sp>
      <p:sp>
        <p:nvSpPr>
          <p:cNvPr id="10" name="Текст 9">
            <a:extLst>
              <a:ext uri="{FF2B5EF4-FFF2-40B4-BE49-F238E27FC236}">
                <a16:creationId xmlns:a16="http://schemas.microsoft.com/office/drawing/2014/main" id="{04B0798D-9CEF-4132-AF3D-B9031E32B536}"/>
              </a:ext>
            </a:extLst>
          </p:cNvPr>
          <p:cNvSpPr>
            <a:spLocks noGrp="1"/>
          </p:cNvSpPr>
          <p:nvPr>
            <p:ph type="body" sz="quarter" idx="13" hasCustomPrompt="1"/>
          </p:nvPr>
        </p:nvSpPr>
        <p:spPr>
          <a:xfrm>
            <a:off x="264077" y="123129"/>
            <a:ext cx="2317750" cy="192088"/>
          </a:xfrm>
        </p:spPr>
        <p:txBody>
          <a:bodyPr lIns="0">
            <a:noAutofit/>
          </a:bodyPr>
          <a:lstStyle>
            <a:lvl1pPr>
              <a:defRPr sz="1050">
                <a:solidFill>
                  <a:schemeClr val="tx1">
                    <a:lumMod val="40000"/>
                    <a:lumOff val="60000"/>
                  </a:schemeClr>
                </a:solidFill>
              </a:defRPr>
            </a:lvl1pPr>
          </a:lstStyle>
          <a:p>
            <a:pPr lvl="0"/>
            <a:r>
              <a:rPr lang="ru-RU" dirty="0"/>
              <a:t>Впишите название раздела</a:t>
            </a:r>
          </a:p>
        </p:txBody>
      </p:sp>
      <p:sp>
        <p:nvSpPr>
          <p:cNvPr id="11" name="Slide Number Placeholder 5"/>
          <p:cNvSpPr>
            <a:spLocks noGrp="1"/>
          </p:cNvSpPr>
          <p:nvPr>
            <p:ph type="sldNum" sz="quarter" idx="4"/>
          </p:nvPr>
        </p:nvSpPr>
        <p:spPr>
          <a:xfrm>
            <a:off x="7925766" y="4795078"/>
            <a:ext cx="1073426" cy="273844"/>
          </a:xfrm>
          <a:prstGeom prst="rect">
            <a:avLst/>
          </a:prstGeom>
        </p:spPr>
        <p:txBody>
          <a:bodyPr vert="horz" lIns="91440" tIns="45720" rIns="91440" bIns="45720" rtlCol="0" anchor="ctr"/>
          <a:lstStyle>
            <a:lvl1pPr algn="r">
              <a:defRPr sz="1200">
                <a:solidFill>
                  <a:schemeClr val="tx1">
                    <a:lumMod val="90000"/>
                    <a:lumOff val="10000"/>
                  </a:schemeClr>
                </a:solidFill>
              </a:defRPr>
            </a:lvl1pPr>
          </a:lstStyle>
          <a:p>
            <a:fld id="{48F63A3B-78C7-47BE-AE5E-E10140E04643}" type="slidenum">
              <a:rPr lang="en-US" smtClean="0"/>
              <a:pPr/>
              <a:t>‹#›</a:t>
            </a:fld>
            <a:endParaRPr lang="en-US" dirty="0"/>
          </a:p>
        </p:txBody>
      </p:sp>
      <p:sp>
        <p:nvSpPr>
          <p:cNvPr id="12" name="Текст 8"/>
          <p:cNvSpPr>
            <a:spLocks noGrp="1"/>
          </p:cNvSpPr>
          <p:nvPr>
            <p:ph type="body" sz="quarter" idx="10" hasCustomPrompt="1"/>
          </p:nvPr>
        </p:nvSpPr>
        <p:spPr>
          <a:xfrm>
            <a:off x="250825" y="4795078"/>
            <a:ext cx="5699401" cy="192088"/>
          </a:xfrm>
        </p:spPr>
        <p:txBody>
          <a:bodyPr lIns="0">
            <a:noAutofit/>
          </a:bodyPr>
          <a:lstStyle>
            <a:lvl1pPr>
              <a:defRPr sz="800" baseline="0">
                <a:solidFill>
                  <a:schemeClr val="bg1">
                    <a:lumMod val="50000"/>
                  </a:schemeClr>
                </a:solidFill>
              </a:defRPr>
            </a:lvl1pPr>
          </a:lstStyle>
          <a:p>
            <a:pPr lvl="0"/>
            <a:r>
              <a:rPr lang="ru-RU" dirty="0"/>
              <a:t>Впишите источники, примечания и комментарии</a:t>
            </a:r>
          </a:p>
        </p:txBody>
      </p:sp>
    </p:spTree>
    <p:extLst>
      <p:ext uri="{BB962C8B-B14F-4D97-AF65-F5344CB8AC3E}">
        <p14:creationId xmlns:p14="http://schemas.microsoft.com/office/powerpoint/2010/main" val="3108704817"/>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Основной слайд с лого">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8669" name="Слайд think-cell" r:id="rId5" imgW="383" imgH="384" progId="TCLayout.ActiveDocument.1">
                  <p:embed/>
                </p:oleObj>
              </mc:Choice>
              <mc:Fallback>
                <p:oleObj name="Слайд think-cell" r:id="rId5" imgW="383" imgH="384" progId="TCLayout.ActiveDocument.1">
                  <p:embed/>
                  <p:pic>
                    <p:nvPicPr>
                      <p:cNvPr id="7" name="Объект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Прямоугольник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ru-RU" sz="2000" b="1" i="0" baseline="0" dirty="0">
              <a:latin typeface="Tahoma" panose="020B0604030504040204" pitchFamily="34" charset="0"/>
              <a:ea typeface="+mj-ea"/>
              <a:cs typeface="+mj-cs"/>
              <a:sym typeface="Tahoma" panose="020B0604030504040204" pitchFamily="34" charset="0"/>
            </a:endParaRPr>
          </a:p>
        </p:txBody>
      </p:sp>
      <p:sp>
        <p:nvSpPr>
          <p:cNvPr id="8" name="Slide Number Placeholder 5"/>
          <p:cNvSpPr>
            <a:spLocks noGrp="1"/>
          </p:cNvSpPr>
          <p:nvPr>
            <p:ph type="sldNum" sz="quarter" idx="4"/>
          </p:nvPr>
        </p:nvSpPr>
        <p:spPr>
          <a:xfrm>
            <a:off x="7925766" y="4795078"/>
            <a:ext cx="1073426" cy="273844"/>
          </a:xfrm>
          <a:prstGeom prst="rect">
            <a:avLst/>
          </a:prstGeom>
        </p:spPr>
        <p:txBody>
          <a:bodyPr vert="horz" lIns="91440" tIns="45720" rIns="91440" bIns="45720" rtlCol="0" anchor="ctr"/>
          <a:lstStyle>
            <a:lvl1pPr algn="r">
              <a:defRPr sz="1200">
                <a:solidFill>
                  <a:schemeClr val="tx1">
                    <a:lumMod val="90000"/>
                    <a:lumOff val="10000"/>
                  </a:schemeClr>
                </a:solidFill>
              </a:defRPr>
            </a:lvl1pPr>
          </a:lstStyle>
          <a:p>
            <a:fld id="{48F63A3B-78C7-47BE-AE5E-E10140E04643}" type="slidenum">
              <a:rPr lang="en-US" smtClean="0"/>
              <a:pPr/>
              <a:t>‹#›</a:t>
            </a:fld>
            <a:endParaRPr lang="en-US" dirty="0"/>
          </a:p>
        </p:txBody>
      </p:sp>
      <p:sp>
        <p:nvSpPr>
          <p:cNvPr id="10" name="Текст 9">
            <a:extLst>
              <a:ext uri="{FF2B5EF4-FFF2-40B4-BE49-F238E27FC236}">
                <a16:creationId xmlns:a16="http://schemas.microsoft.com/office/drawing/2014/main" id="{04B0798D-9CEF-4132-AF3D-B9031E32B536}"/>
              </a:ext>
            </a:extLst>
          </p:cNvPr>
          <p:cNvSpPr>
            <a:spLocks noGrp="1"/>
          </p:cNvSpPr>
          <p:nvPr>
            <p:ph type="body" sz="quarter" idx="13" hasCustomPrompt="1"/>
          </p:nvPr>
        </p:nvSpPr>
        <p:spPr>
          <a:xfrm>
            <a:off x="264077" y="123129"/>
            <a:ext cx="2317750" cy="192088"/>
          </a:xfrm>
        </p:spPr>
        <p:txBody>
          <a:bodyPr lIns="0">
            <a:noAutofit/>
          </a:bodyPr>
          <a:lstStyle>
            <a:lvl1pPr>
              <a:defRPr sz="1050">
                <a:solidFill>
                  <a:schemeClr val="tx1">
                    <a:lumMod val="40000"/>
                    <a:lumOff val="60000"/>
                  </a:schemeClr>
                </a:solidFill>
              </a:defRPr>
            </a:lvl1pPr>
          </a:lstStyle>
          <a:p>
            <a:pPr lvl="0"/>
            <a:r>
              <a:rPr lang="ru-RU" dirty="0"/>
              <a:t>Впишите название раздела</a:t>
            </a:r>
          </a:p>
        </p:txBody>
      </p:sp>
      <p:sp>
        <p:nvSpPr>
          <p:cNvPr id="11" name="Заголовок 1"/>
          <p:cNvSpPr>
            <a:spLocks noGrp="1"/>
          </p:cNvSpPr>
          <p:nvPr>
            <p:ph type="title" hasCustomPrompt="1"/>
          </p:nvPr>
        </p:nvSpPr>
        <p:spPr>
          <a:xfrm>
            <a:off x="250825" y="280470"/>
            <a:ext cx="7669213" cy="677069"/>
          </a:xfrm>
        </p:spPr>
        <p:txBody>
          <a:bodyPr/>
          <a:lstStyle>
            <a:lvl1pPr>
              <a:defRPr/>
            </a:lvl1pPr>
          </a:lstStyle>
          <a:p>
            <a:r>
              <a:rPr lang="ru-RU" dirty="0"/>
              <a:t>Впишите ключевую мысль, вывод, отражающий суть слайда, не более 2 строк</a:t>
            </a:r>
          </a:p>
        </p:txBody>
      </p:sp>
      <p:pic>
        <p:nvPicPr>
          <p:cNvPr id="12" name="Рисунок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321" y="4841598"/>
            <a:ext cx="994879" cy="172114"/>
          </a:xfrm>
          <a:prstGeom prst="rect">
            <a:avLst/>
          </a:prstGeom>
        </p:spPr>
      </p:pic>
      <p:pic>
        <p:nvPicPr>
          <p:cNvPr id="9" name="Рисунок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24321" y="4841598"/>
            <a:ext cx="994879" cy="172114"/>
          </a:xfrm>
          <a:prstGeom prst="rect">
            <a:avLst/>
          </a:prstGeom>
        </p:spPr>
      </p:pic>
    </p:spTree>
    <p:extLst>
      <p:ext uri="{BB962C8B-B14F-4D97-AF65-F5344CB8AC3E}">
        <p14:creationId xmlns:p14="http://schemas.microsoft.com/office/powerpoint/2010/main" val="1569819196"/>
      </p:ext>
    </p:extLst>
  </p:cSld>
  <p:clrMapOvr>
    <a:masterClrMapping/>
  </p:clrMapOvr>
  <p:extLst mod="1">
    <p:ext uri="{DCECCB84-F9BA-43D5-87BE-67443E8EF086}">
      <p15:sldGuideLst xmlns:p15="http://schemas.microsoft.com/office/powerpoint/2012/main">
        <p15:guide id="1" orient="horz" pos="1892">
          <p15:clr>
            <a:srgbClr val="9FCC3B"/>
          </p15:clr>
        </p15:guide>
        <p15:guide id="2" orient="horz" pos="2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Основной слайд с подзаголовком">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9693" name="Слайд think-cell" r:id="rId5" imgW="383" imgH="384" progId="TCLayout.ActiveDocument.1">
                  <p:embed/>
                </p:oleObj>
              </mc:Choice>
              <mc:Fallback>
                <p:oleObj name="Слайд think-cell" r:id="rId5" imgW="383" imgH="384" progId="TCLayout.ActiveDocument.1">
                  <p:embed/>
                  <p:pic>
                    <p:nvPicPr>
                      <p:cNvPr id="7" name="Объект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Прямоугольник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ru-RU" sz="2000" b="1" i="0" baseline="0" dirty="0">
              <a:latin typeface="Tahoma" panose="020B0604030504040204" pitchFamily="34" charset="0"/>
              <a:ea typeface="+mj-ea"/>
              <a:cs typeface="+mj-cs"/>
              <a:sym typeface="Tahoma" panose="020B0604030504040204" pitchFamily="34" charset="0"/>
            </a:endParaRPr>
          </a:p>
        </p:txBody>
      </p:sp>
      <p:sp>
        <p:nvSpPr>
          <p:cNvPr id="2" name="Заголовок 1"/>
          <p:cNvSpPr>
            <a:spLocks noGrp="1"/>
          </p:cNvSpPr>
          <p:nvPr>
            <p:ph type="title" hasCustomPrompt="1"/>
          </p:nvPr>
        </p:nvSpPr>
        <p:spPr>
          <a:xfrm>
            <a:off x="250825" y="280470"/>
            <a:ext cx="7674941" cy="677069"/>
          </a:xfrm>
        </p:spPr>
        <p:txBody>
          <a:bodyPr/>
          <a:lstStyle>
            <a:lvl1pPr>
              <a:defRPr/>
            </a:lvl1pPr>
          </a:lstStyle>
          <a:p>
            <a:r>
              <a:rPr lang="ru-RU" dirty="0"/>
              <a:t>Впишите ключевую мысль, вывод, отражающий суть слайда, не более 2 строк</a:t>
            </a:r>
          </a:p>
        </p:txBody>
      </p:sp>
      <p:sp>
        <p:nvSpPr>
          <p:cNvPr id="4" name="Текст 3"/>
          <p:cNvSpPr>
            <a:spLocks noGrp="1"/>
          </p:cNvSpPr>
          <p:nvPr>
            <p:ph type="body" sz="quarter" idx="10" hasCustomPrompt="1"/>
          </p:nvPr>
        </p:nvSpPr>
        <p:spPr>
          <a:xfrm>
            <a:off x="250825" y="1030425"/>
            <a:ext cx="7674941" cy="344488"/>
          </a:xfrm>
        </p:spPr>
        <p:txBody>
          <a:bodyPr lIns="0">
            <a:noAutofit/>
          </a:bodyPr>
          <a:lstStyle>
            <a:lvl1pPr>
              <a:defRPr sz="1400" b="1" baseline="0">
                <a:solidFill>
                  <a:schemeClr val="tx2">
                    <a:lumMod val="60000"/>
                    <a:lumOff val="40000"/>
                  </a:schemeClr>
                </a:solidFill>
              </a:defRPr>
            </a:lvl1pPr>
          </a:lstStyle>
          <a:p>
            <a:pPr lvl="0"/>
            <a:r>
              <a:rPr lang="ru-RU" dirty="0"/>
              <a:t>Впишите подзаголовок, поясняющий заголовок</a:t>
            </a:r>
          </a:p>
        </p:txBody>
      </p:sp>
      <p:sp>
        <p:nvSpPr>
          <p:cNvPr id="9" name="Текст 9">
            <a:extLst>
              <a:ext uri="{FF2B5EF4-FFF2-40B4-BE49-F238E27FC236}">
                <a16:creationId xmlns:a16="http://schemas.microsoft.com/office/drawing/2014/main" id="{04B0798D-9CEF-4132-AF3D-B9031E32B536}"/>
              </a:ext>
            </a:extLst>
          </p:cNvPr>
          <p:cNvSpPr>
            <a:spLocks noGrp="1"/>
          </p:cNvSpPr>
          <p:nvPr>
            <p:ph type="body" sz="quarter" idx="13" hasCustomPrompt="1"/>
          </p:nvPr>
        </p:nvSpPr>
        <p:spPr>
          <a:xfrm>
            <a:off x="264077" y="123129"/>
            <a:ext cx="2317750" cy="192088"/>
          </a:xfrm>
        </p:spPr>
        <p:txBody>
          <a:bodyPr lIns="0">
            <a:noAutofit/>
          </a:bodyPr>
          <a:lstStyle>
            <a:lvl1pPr>
              <a:defRPr sz="1050">
                <a:solidFill>
                  <a:schemeClr val="tx1">
                    <a:lumMod val="40000"/>
                    <a:lumOff val="60000"/>
                  </a:schemeClr>
                </a:solidFill>
              </a:defRPr>
            </a:lvl1pPr>
          </a:lstStyle>
          <a:p>
            <a:pPr lvl="0"/>
            <a:r>
              <a:rPr lang="ru-RU" dirty="0"/>
              <a:t>Впишите название раздела</a:t>
            </a:r>
          </a:p>
        </p:txBody>
      </p:sp>
      <p:sp>
        <p:nvSpPr>
          <p:cNvPr id="10" name="Slide Number Placeholder 5"/>
          <p:cNvSpPr>
            <a:spLocks noGrp="1"/>
          </p:cNvSpPr>
          <p:nvPr>
            <p:ph type="sldNum" sz="quarter" idx="4"/>
          </p:nvPr>
        </p:nvSpPr>
        <p:spPr>
          <a:xfrm>
            <a:off x="7925766" y="4795078"/>
            <a:ext cx="1073426" cy="273844"/>
          </a:xfrm>
          <a:prstGeom prst="rect">
            <a:avLst/>
          </a:prstGeom>
        </p:spPr>
        <p:txBody>
          <a:bodyPr vert="horz" lIns="91440" tIns="45720" rIns="91440" bIns="45720" rtlCol="0" anchor="ctr"/>
          <a:lstStyle>
            <a:lvl1pPr algn="r">
              <a:defRPr sz="1200">
                <a:solidFill>
                  <a:schemeClr val="tx1">
                    <a:lumMod val="90000"/>
                    <a:lumOff val="10000"/>
                  </a:schemeClr>
                </a:solidFill>
              </a:defRPr>
            </a:lvl1pPr>
          </a:lstStyle>
          <a:p>
            <a:fld id="{48F63A3B-78C7-47BE-AE5E-E10140E04643}" type="slidenum">
              <a:rPr lang="en-US" smtClean="0"/>
              <a:pPr/>
              <a:t>‹#›</a:t>
            </a:fld>
            <a:endParaRPr lang="en-US" dirty="0"/>
          </a:p>
        </p:txBody>
      </p:sp>
      <p:sp>
        <p:nvSpPr>
          <p:cNvPr id="13" name="Текст 8"/>
          <p:cNvSpPr>
            <a:spLocks noGrp="1"/>
          </p:cNvSpPr>
          <p:nvPr>
            <p:ph type="body" sz="quarter" idx="14" hasCustomPrompt="1"/>
          </p:nvPr>
        </p:nvSpPr>
        <p:spPr>
          <a:xfrm>
            <a:off x="250825" y="4795078"/>
            <a:ext cx="5699401" cy="192088"/>
          </a:xfrm>
        </p:spPr>
        <p:txBody>
          <a:bodyPr lIns="0">
            <a:noAutofit/>
          </a:bodyPr>
          <a:lstStyle>
            <a:lvl1pPr>
              <a:defRPr sz="800" baseline="0">
                <a:solidFill>
                  <a:schemeClr val="bg1">
                    <a:lumMod val="50000"/>
                  </a:schemeClr>
                </a:solidFill>
              </a:defRPr>
            </a:lvl1pPr>
          </a:lstStyle>
          <a:p>
            <a:pPr lvl="0"/>
            <a:r>
              <a:rPr lang="ru-RU" dirty="0"/>
              <a:t>Впишите источники, примечания и комментарии</a:t>
            </a:r>
          </a:p>
        </p:txBody>
      </p:sp>
    </p:spTree>
    <p:extLst>
      <p:ext uri="{BB962C8B-B14F-4D97-AF65-F5344CB8AC3E}">
        <p14:creationId xmlns:p14="http://schemas.microsoft.com/office/powerpoint/2010/main" val="258821880"/>
      </p:ext>
    </p:extLst>
  </p:cSld>
  <p:clrMapOvr>
    <a:masterClrMapping/>
  </p:clrMapOvr>
  <p:extLst mod="1">
    <p:ext uri="{DCECCB84-F9BA-43D5-87BE-67443E8EF086}">
      <p15:sldGuideLst xmlns:p15="http://schemas.microsoft.com/office/powerpoint/2012/main">
        <p15:guide id="1" orient="horz" pos="1801">
          <p15:clr>
            <a:srgbClr val="9FCC3B"/>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Разделитель">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0717" name="Слайд think-cell" r:id="rId5" imgW="383" imgH="384" progId="TCLayout.ActiveDocument.1">
                  <p:embed/>
                </p:oleObj>
              </mc:Choice>
              <mc:Fallback>
                <p:oleObj name="Слайд think-cell" r:id="rId5" imgW="383" imgH="384" progId="TCLayout.ActiveDocument.1">
                  <p:embed/>
                  <p:pic>
                    <p:nvPicPr>
                      <p:cNvPr id="7" name="Объект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Прямоугольник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ru-RU" sz="2000" b="1" i="0" baseline="0" dirty="0">
              <a:latin typeface="Tahoma" panose="020B0604030504040204" pitchFamily="34" charset="0"/>
              <a:ea typeface="+mj-ea"/>
              <a:cs typeface="+mj-cs"/>
              <a:sym typeface="Tahoma" panose="020B0604030504040204" pitchFamily="34" charset="0"/>
            </a:endParaRPr>
          </a:p>
        </p:txBody>
      </p:sp>
      <p:sp>
        <p:nvSpPr>
          <p:cNvPr id="5" name="Прямоугольник 4"/>
          <p:cNvSpPr/>
          <p:nvPr/>
        </p:nvSpPr>
        <p:spPr>
          <a:xfrm>
            <a:off x="0" y="3814935"/>
            <a:ext cx="9144000" cy="1328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5169660" y="376238"/>
            <a:ext cx="3579053" cy="43910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Текст 10"/>
          <p:cNvSpPr>
            <a:spLocks noGrp="1"/>
          </p:cNvSpPr>
          <p:nvPr>
            <p:ph type="body" sz="quarter" idx="10" hasCustomPrompt="1"/>
          </p:nvPr>
        </p:nvSpPr>
        <p:spPr>
          <a:xfrm>
            <a:off x="5472114" y="2592742"/>
            <a:ext cx="3132138" cy="1389534"/>
          </a:xfrm>
        </p:spPr>
        <p:txBody>
          <a:bodyPr lIns="0" tIns="0" rIns="0">
            <a:noAutofit/>
          </a:bodyPr>
          <a:lstStyle>
            <a:lvl1pPr>
              <a:defRPr sz="1800" b="1" baseline="0">
                <a:solidFill>
                  <a:schemeClr val="bg1"/>
                </a:solidFill>
              </a:defRPr>
            </a:lvl1pPr>
          </a:lstStyle>
          <a:p>
            <a:pPr lvl="0"/>
            <a:r>
              <a:rPr lang="ru-RU" dirty="0"/>
              <a:t>Название раздела</a:t>
            </a:r>
          </a:p>
        </p:txBody>
      </p:sp>
      <p:pic>
        <p:nvPicPr>
          <p:cNvPr id="16" name="Picture 11">
            <a:extLst>
              <a:ext uri="{FF2B5EF4-FFF2-40B4-BE49-F238E27FC236}">
                <a16:creationId xmlns:a16="http://schemas.microsoft.com/office/drawing/2014/main" id="{FFD600DF-BCC7-C341-8E23-F2B1C3FC7FF6}"/>
              </a:ext>
            </a:extLst>
          </p:cNvPr>
          <p:cNvPicPr>
            <a:picLocks noChangeAspect="1"/>
          </p:cNvPicPr>
          <p:nvPr/>
        </p:nvPicPr>
        <p:blipFill rotWithShape="1">
          <a:blip r:embed="rId7"/>
          <a:srcRect b="40993"/>
          <a:stretch/>
        </p:blipFill>
        <p:spPr>
          <a:xfrm>
            <a:off x="5480052" y="636949"/>
            <a:ext cx="2040690" cy="323460"/>
          </a:xfrm>
          <a:prstGeom prst="rect">
            <a:avLst/>
          </a:prstGeom>
        </p:spPr>
      </p:pic>
      <p:sp>
        <p:nvSpPr>
          <p:cNvPr id="22" name="Рисунок 21"/>
          <p:cNvSpPr>
            <a:spLocks noGrp="1"/>
          </p:cNvSpPr>
          <p:nvPr>
            <p:ph type="pic" sz="quarter" idx="14"/>
          </p:nvPr>
        </p:nvSpPr>
        <p:spPr>
          <a:xfrm>
            <a:off x="0" y="0"/>
            <a:ext cx="6902025" cy="5143500"/>
          </a:xfrm>
          <a:custGeom>
            <a:avLst/>
            <a:gdLst>
              <a:gd name="connsiteX0" fmla="*/ 0 w 7092951"/>
              <a:gd name="connsiteY0" fmla="*/ 0 h 5143500"/>
              <a:gd name="connsiteX1" fmla="*/ 5161723 w 7092951"/>
              <a:gd name="connsiteY1" fmla="*/ 0 h 5143500"/>
              <a:gd name="connsiteX2" fmla="*/ 5313363 w 7092951"/>
              <a:gd name="connsiteY2" fmla="*/ 0 h 5143500"/>
              <a:gd name="connsiteX3" fmla="*/ 7092951 w 7092951"/>
              <a:gd name="connsiteY3" fmla="*/ 0 h 5143500"/>
              <a:gd name="connsiteX4" fmla="*/ 7092951 w 7092951"/>
              <a:gd name="connsiteY4" fmla="*/ 376237 h 5143500"/>
              <a:gd name="connsiteX5" fmla="*/ 5313363 w 7092951"/>
              <a:gd name="connsiteY5" fmla="*/ 376237 h 5143500"/>
              <a:gd name="connsiteX6" fmla="*/ 5313363 w 7092951"/>
              <a:gd name="connsiteY6" fmla="*/ 4767263 h 5143500"/>
              <a:gd name="connsiteX7" fmla="*/ 7092951 w 7092951"/>
              <a:gd name="connsiteY7" fmla="*/ 4767263 h 5143500"/>
              <a:gd name="connsiteX8" fmla="*/ 7092951 w 7092951"/>
              <a:gd name="connsiteY8" fmla="*/ 5143500 h 5143500"/>
              <a:gd name="connsiteX9" fmla="*/ 5313363 w 7092951"/>
              <a:gd name="connsiteY9" fmla="*/ 5143500 h 5143500"/>
              <a:gd name="connsiteX10" fmla="*/ 5161723 w 7092951"/>
              <a:gd name="connsiteY10" fmla="*/ 5143500 h 5143500"/>
              <a:gd name="connsiteX11" fmla="*/ 0 w 7092951"/>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92951" h="5143500">
                <a:moveTo>
                  <a:pt x="0" y="0"/>
                </a:moveTo>
                <a:lnTo>
                  <a:pt x="5161723" y="0"/>
                </a:lnTo>
                <a:lnTo>
                  <a:pt x="5313363" y="0"/>
                </a:lnTo>
                <a:lnTo>
                  <a:pt x="7092951" y="0"/>
                </a:lnTo>
                <a:lnTo>
                  <a:pt x="7092951" y="376237"/>
                </a:lnTo>
                <a:lnTo>
                  <a:pt x="5313363" y="376237"/>
                </a:lnTo>
                <a:lnTo>
                  <a:pt x="5313363" y="4767263"/>
                </a:lnTo>
                <a:lnTo>
                  <a:pt x="7092951" y="4767263"/>
                </a:lnTo>
                <a:lnTo>
                  <a:pt x="7092951" y="5143500"/>
                </a:lnTo>
                <a:lnTo>
                  <a:pt x="5313363" y="5143500"/>
                </a:lnTo>
                <a:lnTo>
                  <a:pt x="5161723" y="5143500"/>
                </a:lnTo>
                <a:lnTo>
                  <a:pt x="0" y="5143500"/>
                </a:lnTo>
                <a:close/>
              </a:path>
            </a:pathLst>
          </a:custGeom>
          <a:solidFill>
            <a:schemeClr val="accent2"/>
          </a:solidFill>
        </p:spPr>
        <p:txBody>
          <a:bodyPr wrap="square">
            <a:noAutofit/>
          </a:bodyPr>
          <a:lstStyle>
            <a:lvl1pPr>
              <a:defRPr sz="1200"/>
            </a:lvl1pPr>
          </a:lstStyle>
          <a:p>
            <a:r>
              <a:rPr lang="ru-RU"/>
              <a:t>Вставка рисунка</a:t>
            </a:r>
          </a:p>
        </p:txBody>
      </p:sp>
      <p:sp>
        <p:nvSpPr>
          <p:cNvPr id="4" name="Текст 3">
            <a:extLst>
              <a:ext uri="{FF2B5EF4-FFF2-40B4-BE49-F238E27FC236}">
                <a16:creationId xmlns:a16="http://schemas.microsoft.com/office/drawing/2014/main" id="{68499142-26BB-495B-9A0E-89A6EBEE166A}"/>
              </a:ext>
            </a:extLst>
          </p:cNvPr>
          <p:cNvSpPr>
            <a:spLocks noGrp="1"/>
          </p:cNvSpPr>
          <p:nvPr>
            <p:ph type="body" sz="quarter" idx="15" hasCustomPrompt="1"/>
          </p:nvPr>
        </p:nvSpPr>
        <p:spPr>
          <a:xfrm>
            <a:off x="250825" y="636948"/>
            <a:ext cx="1874838" cy="1749425"/>
          </a:xfrm>
        </p:spPr>
        <p:txBody>
          <a:bodyPr>
            <a:noAutofit/>
          </a:bodyPr>
          <a:lstStyle>
            <a:lvl1pPr algn="ctr">
              <a:defRPr sz="13800" b="1">
                <a:solidFill>
                  <a:schemeClr val="bg1"/>
                </a:solidFill>
              </a:defRPr>
            </a:lvl1pPr>
          </a:lstStyle>
          <a:p>
            <a:pPr lvl="0"/>
            <a:r>
              <a:rPr lang="en-US" dirty="0"/>
              <a:t>#</a:t>
            </a:r>
            <a:endParaRPr lang="ru-RU" dirty="0"/>
          </a:p>
        </p:txBody>
      </p:sp>
    </p:spTree>
    <p:extLst>
      <p:ext uri="{BB962C8B-B14F-4D97-AF65-F5344CB8AC3E}">
        <p14:creationId xmlns:p14="http://schemas.microsoft.com/office/powerpoint/2010/main" val="3340013909"/>
      </p:ext>
    </p:extLst>
  </p:cSld>
  <p:clrMapOvr>
    <a:masterClrMapping/>
  </p:clrMapOvr>
  <p:extLst mod="1">
    <p:ext uri="{DCECCB84-F9BA-43D5-87BE-67443E8EF086}">
      <p15:sldGuideLst xmlns:p15="http://schemas.microsoft.com/office/powerpoint/2012/main">
        <p15:guide id="1" orient="horz" pos="237">
          <p15:clr>
            <a:srgbClr val="FBAE40"/>
          </p15:clr>
        </p15:guide>
        <p15:guide id="3" pos="2653">
          <p15:clr>
            <a:srgbClr val="FBAE40"/>
          </p15:clr>
        </p15:guide>
        <p15:guide id="4" orient="horz" pos="3003">
          <p15:clr>
            <a:srgbClr val="FBAE40"/>
          </p15:clr>
        </p15:guide>
        <p15:guide id="5" pos="5511">
          <p15:clr>
            <a:srgbClr val="FBAE40"/>
          </p15:clr>
        </p15:guide>
        <p15:guide id="6" pos="3266">
          <p15:clr>
            <a:srgbClr val="FBAE40"/>
          </p15:clr>
        </p15:guide>
        <p15:guide id="7" orient="horz" pos="395">
          <p15:clr>
            <a:srgbClr val="FBAE40"/>
          </p15:clr>
        </p15:guide>
        <p15:guide id="8" pos="446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Завершающий слайд">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1741" name="Слайд think-cell" r:id="rId5" imgW="383" imgH="384" progId="TCLayout.ActiveDocument.1">
                  <p:embed/>
                </p:oleObj>
              </mc:Choice>
              <mc:Fallback>
                <p:oleObj name="Слайд think-cell" r:id="rId5" imgW="383" imgH="384" progId="TCLayout.ActiveDocument.1">
                  <p:embed/>
                  <p:pic>
                    <p:nvPicPr>
                      <p:cNvPr id="7" name="Объект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Прямоугольник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ru-RU" sz="2000" b="1" i="0" baseline="0" dirty="0">
              <a:latin typeface="Tahoma" panose="020B0604030504040204" pitchFamily="34" charset="0"/>
              <a:ea typeface="+mj-ea"/>
              <a:cs typeface="+mj-cs"/>
              <a:sym typeface="Tahoma" panose="020B0604030504040204" pitchFamily="34" charset="0"/>
            </a:endParaRPr>
          </a:p>
        </p:txBody>
      </p:sp>
      <p:pic>
        <p:nvPicPr>
          <p:cNvPr id="2" name="Рисунок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599"/>
            <a:ext cx="9144000" cy="5116755"/>
          </a:xfrm>
          <a:prstGeom prst="rect">
            <a:avLst/>
          </a:prstGeom>
        </p:spPr>
      </p:pic>
      <p:sp>
        <p:nvSpPr>
          <p:cNvPr id="31" name="Рисунок 30"/>
          <p:cNvSpPr>
            <a:spLocks noGrp="1"/>
          </p:cNvSpPr>
          <p:nvPr>
            <p:ph type="pic" sz="quarter" idx="12"/>
          </p:nvPr>
        </p:nvSpPr>
        <p:spPr>
          <a:xfrm>
            <a:off x="0" y="0"/>
            <a:ext cx="9144000" cy="3814763"/>
          </a:xfrm>
          <a:custGeom>
            <a:avLst/>
            <a:gdLst>
              <a:gd name="connsiteX0" fmla="*/ 0 w 9144000"/>
              <a:gd name="connsiteY0" fmla="*/ 0 h 3814763"/>
              <a:gd name="connsiteX1" fmla="*/ 9144000 w 9144000"/>
              <a:gd name="connsiteY1" fmla="*/ 0 h 3814763"/>
              <a:gd name="connsiteX2" fmla="*/ 9144000 w 9144000"/>
              <a:gd name="connsiteY2" fmla="*/ 2544417 h 3814763"/>
              <a:gd name="connsiteX3" fmla="*/ 9144000 w 9144000"/>
              <a:gd name="connsiteY3" fmla="*/ 2859088 h 3814763"/>
              <a:gd name="connsiteX4" fmla="*/ 9144000 w 9144000"/>
              <a:gd name="connsiteY4" fmla="*/ 3814763 h 3814763"/>
              <a:gd name="connsiteX5" fmla="*/ 8756374 w 9144000"/>
              <a:gd name="connsiteY5" fmla="*/ 3814763 h 3814763"/>
              <a:gd name="connsiteX6" fmla="*/ 8756374 w 9144000"/>
              <a:gd name="connsiteY6" fmla="*/ 2859088 h 3814763"/>
              <a:gd name="connsiteX7" fmla="*/ 387626 w 9144000"/>
              <a:gd name="connsiteY7" fmla="*/ 2859088 h 3814763"/>
              <a:gd name="connsiteX8" fmla="*/ 387626 w 9144000"/>
              <a:gd name="connsiteY8" fmla="*/ 3814763 h 3814763"/>
              <a:gd name="connsiteX9" fmla="*/ 0 w 9144000"/>
              <a:gd name="connsiteY9" fmla="*/ 3814763 h 3814763"/>
              <a:gd name="connsiteX10" fmla="*/ 0 w 9144000"/>
              <a:gd name="connsiteY10" fmla="*/ 2544417 h 3814763"/>
              <a:gd name="connsiteX11" fmla="*/ 0 w 9144000"/>
              <a:gd name="connsiteY11" fmla="*/ 2544417 h 381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3814763">
                <a:moveTo>
                  <a:pt x="0" y="0"/>
                </a:moveTo>
                <a:lnTo>
                  <a:pt x="9144000" y="0"/>
                </a:lnTo>
                <a:lnTo>
                  <a:pt x="9144000" y="2544417"/>
                </a:lnTo>
                <a:lnTo>
                  <a:pt x="9144000" y="2859088"/>
                </a:lnTo>
                <a:lnTo>
                  <a:pt x="9144000" y="3814763"/>
                </a:lnTo>
                <a:lnTo>
                  <a:pt x="8756374" y="3814763"/>
                </a:lnTo>
                <a:lnTo>
                  <a:pt x="8756374" y="2859088"/>
                </a:lnTo>
                <a:lnTo>
                  <a:pt x="387626" y="2859088"/>
                </a:lnTo>
                <a:lnTo>
                  <a:pt x="387626" y="3814763"/>
                </a:lnTo>
                <a:lnTo>
                  <a:pt x="0" y="3814763"/>
                </a:lnTo>
                <a:lnTo>
                  <a:pt x="0" y="2544417"/>
                </a:lnTo>
                <a:lnTo>
                  <a:pt x="0" y="2544417"/>
                </a:lnTo>
                <a:close/>
              </a:path>
            </a:pathLst>
          </a:custGeom>
        </p:spPr>
        <p:txBody>
          <a:bodyPr wrap="square">
            <a:noAutofit/>
          </a:bodyPr>
          <a:lstStyle>
            <a:lvl1pPr>
              <a:defRPr sz="1050"/>
            </a:lvl1pPr>
          </a:lstStyle>
          <a:p>
            <a:r>
              <a:rPr lang="ru-RU"/>
              <a:t>Вставка рисунка</a:t>
            </a:r>
            <a:endParaRPr lang="ru-RU" dirty="0"/>
          </a:p>
        </p:txBody>
      </p:sp>
      <p:sp>
        <p:nvSpPr>
          <p:cNvPr id="5" name="Прямоугольник 4"/>
          <p:cNvSpPr/>
          <p:nvPr/>
        </p:nvSpPr>
        <p:spPr>
          <a:xfrm>
            <a:off x="0" y="3814935"/>
            <a:ext cx="9144000" cy="1328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391886" y="2859087"/>
            <a:ext cx="8356827" cy="1911696"/>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1" name="Текст 10"/>
          <p:cNvSpPr>
            <a:spLocks noGrp="1"/>
          </p:cNvSpPr>
          <p:nvPr>
            <p:ph type="body" sz="quarter" idx="10" hasCustomPrompt="1"/>
          </p:nvPr>
        </p:nvSpPr>
        <p:spPr>
          <a:xfrm>
            <a:off x="4207566" y="3080041"/>
            <a:ext cx="4373218" cy="961699"/>
          </a:xfrm>
        </p:spPr>
        <p:txBody>
          <a:bodyPr lIns="0" tIns="0" rIns="0">
            <a:noAutofit/>
          </a:bodyPr>
          <a:lstStyle>
            <a:lvl1pPr>
              <a:defRPr sz="2400" b="1" baseline="0">
                <a:solidFill>
                  <a:schemeClr val="bg1"/>
                </a:solidFill>
              </a:defRPr>
            </a:lvl1pPr>
          </a:lstStyle>
          <a:p>
            <a:pPr lvl="0"/>
            <a:r>
              <a:rPr lang="ru-RU" dirty="0"/>
              <a:t>«Спасибо!» или другая завершающая фраза</a:t>
            </a:r>
          </a:p>
        </p:txBody>
      </p:sp>
      <p:pic>
        <p:nvPicPr>
          <p:cNvPr id="33" name="Picture 11">
            <a:extLst>
              <a:ext uri="{FF2B5EF4-FFF2-40B4-BE49-F238E27FC236}">
                <a16:creationId xmlns:a16="http://schemas.microsoft.com/office/drawing/2014/main" id="{FFD600DF-BCC7-C341-8E23-F2B1C3FC7FF6}"/>
              </a:ext>
            </a:extLst>
          </p:cNvPr>
          <p:cNvPicPr>
            <a:picLocks noChangeAspect="1"/>
          </p:cNvPicPr>
          <p:nvPr/>
        </p:nvPicPr>
        <p:blipFill rotWithShape="1">
          <a:blip r:embed="rId8"/>
          <a:srcRect b="41660"/>
          <a:stretch/>
        </p:blipFill>
        <p:spPr>
          <a:xfrm>
            <a:off x="684213" y="3148014"/>
            <a:ext cx="2040690" cy="319806"/>
          </a:xfrm>
          <a:prstGeom prst="rect">
            <a:avLst/>
          </a:prstGeom>
        </p:spPr>
      </p:pic>
      <p:sp>
        <p:nvSpPr>
          <p:cNvPr id="19" name="Текст 10"/>
          <p:cNvSpPr>
            <a:spLocks noGrp="1"/>
          </p:cNvSpPr>
          <p:nvPr>
            <p:ph type="body" sz="quarter" idx="11" hasCustomPrompt="1"/>
          </p:nvPr>
        </p:nvSpPr>
        <p:spPr>
          <a:xfrm>
            <a:off x="4207566" y="4056755"/>
            <a:ext cx="4373217" cy="601384"/>
          </a:xfrm>
        </p:spPr>
        <p:txBody>
          <a:bodyPr lIns="0">
            <a:noAutofit/>
          </a:bodyPr>
          <a:lstStyle>
            <a:lvl1pPr>
              <a:spcBef>
                <a:spcPts val="0"/>
              </a:spcBef>
              <a:defRPr sz="1100" b="0" baseline="0">
                <a:solidFill>
                  <a:schemeClr val="bg2">
                    <a:lumMod val="95000"/>
                  </a:schemeClr>
                </a:solidFill>
              </a:defRPr>
            </a:lvl1pPr>
          </a:lstStyle>
          <a:p>
            <a:pPr lvl="0"/>
            <a:r>
              <a:rPr lang="ru-RU" dirty="0"/>
              <a:t>Дополнительная информация</a:t>
            </a:r>
            <a:br>
              <a:rPr lang="ru-RU" dirty="0"/>
            </a:br>
            <a:r>
              <a:rPr lang="ru-RU" dirty="0"/>
              <a:t>не более 3 строк</a:t>
            </a:r>
          </a:p>
        </p:txBody>
      </p:sp>
    </p:spTree>
    <p:extLst>
      <p:ext uri="{BB962C8B-B14F-4D97-AF65-F5344CB8AC3E}">
        <p14:creationId xmlns:p14="http://schemas.microsoft.com/office/powerpoint/2010/main" val="4132231915"/>
      </p:ext>
    </p:extLst>
  </p:cSld>
  <p:clrMapOvr>
    <a:masterClrMapping/>
  </p:clrMapOvr>
  <p:extLst mod="1">
    <p:ext uri="{DCECCB84-F9BA-43D5-87BE-67443E8EF086}">
      <p15:sldGuideLst xmlns:p15="http://schemas.microsoft.com/office/powerpoint/2012/main">
        <p15:guide id="1" orient="horz" pos="1983">
          <p15:clr>
            <a:srgbClr val="FBAE40"/>
          </p15:clr>
        </p15:guide>
        <p15:guide id="2" pos="5511">
          <p15:clr>
            <a:srgbClr val="FBAE40"/>
          </p15:clr>
        </p15:guide>
        <p15:guide id="4" orient="horz" pos="3003">
          <p15:clr>
            <a:srgbClr val="FBAE40"/>
          </p15:clr>
        </p15:guide>
        <p15:guide id="5" pos="43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смысловых блока">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2765" name="Слайд think-cell" r:id="rId5" imgW="383" imgH="384" progId="TCLayout.ActiveDocument.1">
                  <p:embed/>
                </p:oleObj>
              </mc:Choice>
              <mc:Fallback>
                <p:oleObj name="Слайд think-cell" r:id="rId5" imgW="383" imgH="384" progId="TCLayout.ActiveDocument.1">
                  <p:embed/>
                  <p:pic>
                    <p:nvPicPr>
                      <p:cNvPr id="7" name="Объект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Прямоугольник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ru-RU" sz="2000" b="1" i="0" baseline="0" dirty="0">
              <a:latin typeface="Tahoma" panose="020B0604030504040204" pitchFamily="34" charset="0"/>
              <a:ea typeface="+mj-ea"/>
              <a:cs typeface="+mj-cs"/>
              <a:sym typeface="Tahoma" panose="020B0604030504040204" pitchFamily="34" charset="0"/>
            </a:endParaRPr>
          </a:p>
        </p:txBody>
      </p:sp>
      <p:sp>
        <p:nvSpPr>
          <p:cNvPr id="2" name="Заголовок 1"/>
          <p:cNvSpPr>
            <a:spLocks noGrp="1"/>
          </p:cNvSpPr>
          <p:nvPr>
            <p:ph type="title" hasCustomPrompt="1"/>
          </p:nvPr>
        </p:nvSpPr>
        <p:spPr>
          <a:xfrm>
            <a:off x="250825" y="280470"/>
            <a:ext cx="7669213" cy="677069"/>
          </a:xfrm>
        </p:spPr>
        <p:txBody>
          <a:bodyPr/>
          <a:lstStyle>
            <a:lvl1pPr>
              <a:defRPr/>
            </a:lvl1pPr>
          </a:lstStyle>
          <a:p>
            <a:r>
              <a:rPr lang="ru-RU" dirty="0"/>
              <a:t>Впишите ключевую мысль, вывод, отражающий суть слайда, не более 2 строк</a:t>
            </a:r>
          </a:p>
        </p:txBody>
      </p:sp>
      <p:sp>
        <p:nvSpPr>
          <p:cNvPr id="12" name="Текст 3"/>
          <p:cNvSpPr>
            <a:spLocks noGrp="1"/>
          </p:cNvSpPr>
          <p:nvPr>
            <p:ph type="body" sz="quarter" idx="10" hasCustomPrompt="1"/>
          </p:nvPr>
        </p:nvSpPr>
        <p:spPr>
          <a:xfrm>
            <a:off x="250825" y="1037051"/>
            <a:ext cx="4168775" cy="344488"/>
          </a:xfrm>
        </p:spPr>
        <p:txBody>
          <a:bodyPr lIns="0">
            <a:noAutofit/>
          </a:bodyPr>
          <a:lstStyle>
            <a:lvl1pPr>
              <a:defRPr sz="1200" b="1" baseline="0">
                <a:solidFill>
                  <a:schemeClr val="tx2">
                    <a:lumMod val="60000"/>
                    <a:lumOff val="40000"/>
                  </a:schemeClr>
                </a:solidFill>
              </a:defRPr>
            </a:lvl1pPr>
          </a:lstStyle>
          <a:p>
            <a:pPr lvl="0"/>
            <a:r>
              <a:rPr lang="ru-RU" dirty="0"/>
              <a:t>Впишите подзаголовок, поясняющий заголовок</a:t>
            </a:r>
          </a:p>
        </p:txBody>
      </p:sp>
      <p:sp>
        <p:nvSpPr>
          <p:cNvPr id="13" name="Текст 3"/>
          <p:cNvSpPr>
            <a:spLocks noGrp="1"/>
          </p:cNvSpPr>
          <p:nvPr>
            <p:ph type="body" sz="quarter" idx="11" hasCustomPrompt="1"/>
          </p:nvPr>
        </p:nvSpPr>
        <p:spPr>
          <a:xfrm>
            <a:off x="4572000" y="1037051"/>
            <a:ext cx="4321175" cy="344488"/>
          </a:xfrm>
        </p:spPr>
        <p:txBody>
          <a:bodyPr lIns="0">
            <a:noAutofit/>
          </a:bodyPr>
          <a:lstStyle>
            <a:lvl1pPr>
              <a:defRPr sz="1200" b="1" baseline="0">
                <a:solidFill>
                  <a:schemeClr val="tx2">
                    <a:lumMod val="60000"/>
                    <a:lumOff val="40000"/>
                  </a:schemeClr>
                </a:solidFill>
              </a:defRPr>
            </a:lvl1pPr>
          </a:lstStyle>
          <a:p>
            <a:pPr lvl="0"/>
            <a:r>
              <a:rPr lang="ru-RU" dirty="0"/>
              <a:t>Впишите подзаголовок, поясняющий заголовок</a:t>
            </a:r>
          </a:p>
        </p:txBody>
      </p:sp>
      <p:sp>
        <p:nvSpPr>
          <p:cNvPr id="14" name="Текст 9">
            <a:extLst>
              <a:ext uri="{FF2B5EF4-FFF2-40B4-BE49-F238E27FC236}">
                <a16:creationId xmlns:a16="http://schemas.microsoft.com/office/drawing/2014/main" id="{04B0798D-9CEF-4132-AF3D-B9031E32B536}"/>
              </a:ext>
            </a:extLst>
          </p:cNvPr>
          <p:cNvSpPr>
            <a:spLocks noGrp="1"/>
          </p:cNvSpPr>
          <p:nvPr>
            <p:ph type="body" sz="quarter" idx="13" hasCustomPrompt="1"/>
          </p:nvPr>
        </p:nvSpPr>
        <p:spPr>
          <a:xfrm>
            <a:off x="264077" y="123129"/>
            <a:ext cx="2317750" cy="192088"/>
          </a:xfrm>
        </p:spPr>
        <p:txBody>
          <a:bodyPr lIns="0">
            <a:noAutofit/>
          </a:bodyPr>
          <a:lstStyle>
            <a:lvl1pPr>
              <a:defRPr sz="1050">
                <a:solidFill>
                  <a:schemeClr val="tx1">
                    <a:lumMod val="40000"/>
                    <a:lumOff val="60000"/>
                  </a:schemeClr>
                </a:solidFill>
              </a:defRPr>
            </a:lvl1pPr>
          </a:lstStyle>
          <a:p>
            <a:pPr lvl="0"/>
            <a:r>
              <a:rPr lang="ru-RU" dirty="0"/>
              <a:t>Впишите название раздела</a:t>
            </a:r>
          </a:p>
        </p:txBody>
      </p:sp>
      <p:sp>
        <p:nvSpPr>
          <p:cNvPr id="15" name="Slide Number Placeholder 5"/>
          <p:cNvSpPr>
            <a:spLocks noGrp="1"/>
          </p:cNvSpPr>
          <p:nvPr>
            <p:ph type="sldNum" sz="quarter" idx="4"/>
          </p:nvPr>
        </p:nvSpPr>
        <p:spPr>
          <a:xfrm>
            <a:off x="7925766" y="4795078"/>
            <a:ext cx="1073426" cy="273844"/>
          </a:xfrm>
          <a:prstGeom prst="rect">
            <a:avLst/>
          </a:prstGeom>
        </p:spPr>
        <p:txBody>
          <a:bodyPr vert="horz" lIns="91440" tIns="45720" rIns="91440" bIns="45720" rtlCol="0" anchor="ctr"/>
          <a:lstStyle>
            <a:lvl1pPr algn="r">
              <a:defRPr sz="1200">
                <a:solidFill>
                  <a:schemeClr val="tx1">
                    <a:lumMod val="90000"/>
                    <a:lumOff val="10000"/>
                  </a:schemeClr>
                </a:solidFill>
              </a:defRPr>
            </a:lvl1pPr>
          </a:lstStyle>
          <a:p>
            <a:fld id="{48F63A3B-78C7-47BE-AE5E-E10140E04643}" type="slidenum">
              <a:rPr lang="en-US" smtClean="0"/>
              <a:pPr/>
              <a:t>‹#›</a:t>
            </a:fld>
            <a:endParaRPr lang="en-US" dirty="0"/>
          </a:p>
        </p:txBody>
      </p:sp>
      <p:sp>
        <p:nvSpPr>
          <p:cNvPr id="16" name="Текст 8"/>
          <p:cNvSpPr>
            <a:spLocks noGrp="1"/>
          </p:cNvSpPr>
          <p:nvPr>
            <p:ph type="body" sz="quarter" idx="14" hasCustomPrompt="1"/>
          </p:nvPr>
        </p:nvSpPr>
        <p:spPr>
          <a:xfrm>
            <a:off x="250825" y="4795078"/>
            <a:ext cx="5699401" cy="192088"/>
          </a:xfrm>
        </p:spPr>
        <p:txBody>
          <a:bodyPr lIns="0">
            <a:noAutofit/>
          </a:bodyPr>
          <a:lstStyle>
            <a:lvl1pPr>
              <a:defRPr sz="800" baseline="0">
                <a:solidFill>
                  <a:schemeClr val="bg1">
                    <a:lumMod val="50000"/>
                  </a:schemeClr>
                </a:solidFill>
              </a:defRPr>
            </a:lvl1pPr>
          </a:lstStyle>
          <a:p>
            <a:pPr lvl="0"/>
            <a:r>
              <a:rPr lang="ru-RU" dirty="0"/>
              <a:t>Впишите источники, примечания и комментарии</a:t>
            </a:r>
          </a:p>
        </p:txBody>
      </p:sp>
    </p:spTree>
    <p:extLst>
      <p:ext uri="{BB962C8B-B14F-4D97-AF65-F5344CB8AC3E}">
        <p14:creationId xmlns:p14="http://schemas.microsoft.com/office/powerpoint/2010/main" val="4046426099"/>
      </p:ext>
    </p:extLst>
  </p:cSld>
  <p:clrMapOvr>
    <a:masterClrMapping/>
  </p:clrMapOvr>
  <p:extLst mod="1">
    <p:ext uri="{DCECCB84-F9BA-43D5-87BE-67443E8EF086}">
      <p15:sldGuideLst xmlns:p15="http://schemas.microsoft.com/office/powerpoint/2012/main">
        <p15:guide id="1" orient="horz" pos="1960">
          <p15:clr>
            <a:srgbClr val="9FCC3B"/>
          </p15:clr>
        </p15:guide>
        <p15:guide id="2" pos="2880">
          <p15:clr>
            <a:srgbClr val="9FCC3B"/>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смысловых блока">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3789" name="Слайд think-cell" r:id="rId5" imgW="383" imgH="384" progId="TCLayout.ActiveDocument.1">
                  <p:embed/>
                </p:oleObj>
              </mc:Choice>
              <mc:Fallback>
                <p:oleObj name="Слайд think-cell" r:id="rId5" imgW="383" imgH="384" progId="TCLayout.ActiveDocument.1">
                  <p:embed/>
                  <p:pic>
                    <p:nvPicPr>
                      <p:cNvPr id="7" name="Объект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Прямоугольник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ru-RU" sz="2000" b="1" i="0" baseline="0" dirty="0">
              <a:latin typeface="Tahoma" panose="020B0604030504040204" pitchFamily="34" charset="0"/>
              <a:ea typeface="+mj-ea"/>
              <a:cs typeface="+mj-cs"/>
              <a:sym typeface="Tahoma" panose="020B0604030504040204" pitchFamily="34" charset="0"/>
            </a:endParaRPr>
          </a:p>
        </p:txBody>
      </p:sp>
      <p:sp>
        <p:nvSpPr>
          <p:cNvPr id="2" name="Заголовок 1"/>
          <p:cNvSpPr>
            <a:spLocks noGrp="1"/>
          </p:cNvSpPr>
          <p:nvPr>
            <p:ph type="title" hasCustomPrompt="1"/>
          </p:nvPr>
        </p:nvSpPr>
        <p:spPr>
          <a:xfrm>
            <a:off x="250825" y="280470"/>
            <a:ext cx="7669213" cy="677069"/>
          </a:xfrm>
        </p:spPr>
        <p:txBody>
          <a:bodyPr/>
          <a:lstStyle/>
          <a:p>
            <a:r>
              <a:rPr lang="ru-RU" dirty="0"/>
              <a:t>Впишите ключевую мысль, вывод, отражающий суть слайда, не более 2 строк</a:t>
            </a:r>
          </a:p>
        </p:txBody>
      </p:sp>
      <p:sp>
        <p:nvSpPr>
          <p:cNvPr id="14" name="Текст 3"/>
          <p:cNvSpPr>
            <a:spLocks noGrp="1"/>
          </p:cNvSpPr>
          <p:nvPr>
            <p:ph type="body" sz="quarter" idx="10" hasCustomPrompt="1"/>
          </p:nvPr>
        </p:nvSpPr>
        <p:spPr>
          <a:xfrm>
            <a:off x="250825" y="1037051"/>
            <a:ext cx="4168775" cy="344488"/>
          </a:xfrm>
        </p:spPr>
        <p:txBody>
          <a:bodyPr lIns="0">
            <a:noAutofit/>
          </a:bodyPr>
          <a:lstStyle>
            <a:lvl1pPr>
              <a:defRPr sz="1200" b="1" baseline="0">
                <a:solidFill>
                  <a:schemeClr val="tx2">
                    <a:lumMod val="60000"/>
                    <a:lumOff val="40000"/>
                  </a:schemeClr>
                </a:solidFill>
              </a:defRPr>
            </a:lvl1pPr>
          </a:lstStyle>
          <a:p>
            <a:pPr lvl="0"/>
            <a:r>
              <a:rPr lang="ru-RU" dirty="0"/>
              <a:t>Впишите подзаголовок, поясняющий заголовок</a:t>
            </a:r>
          </a:p>
        </p:txBody>
      </p:sp>
      <p:sp>
        <p:nvSpPr>
          <p:cNvPr id="15" name="Текст 3"/>
          <p:cNvSpPr>
            <a:spLocks noGrp="1"/>
          </p:cNvSpPr>
          <p:nvPr>
            <p:ph type="body" sz="quarter" idx="11" hasCustomPrompt="1"/>
          </p:nvPr>
        </p:nvSpPr>
        <p:spPr>
          <a:xfrm>
            <a:off x="4572000" y="1037051"/>
            <a:ext cx="4168775" cy="344488"/>
          </a:xfrm>
        </p:spPr>
        <p:txBody>
          <a:bodyPr lIns="0">
            <a:noAutofit/>
          </a:bodyPr>
          <a:lstStyle>
            <a:lvl1pPr>
              <a:defRPr sz="1200" b="1" baseline="0">
                <a:solidFill>
                  <a:schemeClr val="tx2">
                    <a:lumMod val="60000"/>
                    <a:lumOff val="40000"/>
                  </a:schemeClr>
                </a:solidFill>
              </a:defRPr>
            </a:lvl1pPr>
          </a:lstStyle>
          <a:p>
            <a:pPr lvl="0"/>
            <a:r>
              <a:rPr lang="ru-RU" dirty="0"/>
              <a:t>Впишите подзаголовок, поясняющий заголовок</a:t>
            </a:r>
          </a:p>
        </p:txBody>
      </p:sp>
      <p:sp>
        <p:nvSpPr>
          <p:cNvPr id="16" name="Текст 3"/>
          <p:cNvSpPr>
            <a:spLocks noGrp="1"/>
          </p:cNvSpPr>
          <p:nvPr>
            <p:ph type="body" sz="quarter" idx="12" hasCustomPrompt="1"/>
          </p:nvPr>
        </p:nvSpPr>
        <p:spPr>
          <a:xfrm>
            <a:off x="250825" y="2967038"/>
            <a:ext cx="4168775" cy="344488"/>
          </a:xfrm>
        </p:spPr>
        <p:txBody>
          <a:bodyPr lIns="0">
            <a:noAutofit/>
          </a:bodyPr>
          <a:lstStyle>
            <a:lvl1pPr>
              <a:defRPr sz="1200" b="1" baseline="0">
                <a:solidFill>
                  <a:schemeClr val="tx2">
                    <a:lumMod val="60000"/>
                    <a:lumOff val="40000"/>
                  </a:schemeClr>
                </a:solidFill>
              </a:defRPr>
            </a:lvl1pPr>
          </a:lstStyle>
          <a:p>
            <a:pPr lvl="0"/>
            <a:r>
              <a:rPr lang="ru-RU" dirty="0"/>
              <a:t>Впишите подзаголовок, поясняющий заголовок</a:t>
            </a:r>
          </a:p>
        </p:txBody>
      </p:sp>
      <p:sp>
        <p:nvSpPr>
          <p:cNvPr id="17" name="Текст 3"/>
          <p:cNvSpPr>
            <a:spLocks noGrp="1"/>
          </p:cNvSpPr>
          <p:nvPr>
            <p:ph type="body" sz="quarter" idx="13" hasCustomPrompt="1"/>
          </p:nvPr>
        </p:nvSpPr>
        <p:spPr>
          <a:xfrm>
            <a:off x="4572000" y="2967038"/>
            <a:ext cx="4168775" cy="344488"/>
          </a:xfrm>
        </p:spPr>
        <p:txBody>
          <a:bodyPr lIns="0">
            <a:noAutofit/>
          </a:bodyPr>
          <a:lstStyle>
            <a:lvl1pPr>
              <a:defRPr sz="1200" b="1" baseline="0">
                <a:solidFill>
                  <a:schemeClr val="tx2">
                    <a:lumMod val="60000"/>
                    <a:lumOff val="40000"/>
                  </a:schemeClr>
                </a:solidFill>
              </a:defRPr>
            </a:lvl1pPr>
          </a:lstStyle>
          <a:p>
            <a:pPr lvl="0"/>
            <a:r>
              <a:rPr lang="ru-RU" dirty="0"/>
              <a:t>Впишите подзаголовок, поясняющий заголовок</a:t>
            </a:r>
          </a:p>
        </p:txBody>
      </p:sp>
      <p:sp>
        <p:nvSpPr>
          <p:cNvPr id="18" name="Текст 9">
            <a:extLst>
              <a:ext uri="{FF2B5EF4-FFF2-40B4-BE49-F238E27FC236}">
                <a16:creationId xmlns:a16="http://schemas.microsoft.com/office/drawing/2014/main" id="{04B0798D-9CEF-4132-AF3D-B9031E32B536}"/>
              </a:ext>
            </a:extLst>
          </p:cNvPr>
          <p:cNvSpPr>
            <a:spLocks noGrp="1"/>
          </p:cNvSpPr>
          <p:nvPr>
            <p:ph type="body" sz="quarter" idx="17" hasCustomPrompt="1"/>
          </p:nvPr>
        </p:nvSpPr>
        <p:spPr>
          <a:xfrm>
            <a:off x="264077" y="123129"/>
            <a:ext cx="2317750" cy="192088"/>
          </a:xfrm>
        </p:spPr>
        <p:txBody>
          <a:bodyPr lIns="0">
            <a:noAutofit/>
          </a:bodyPr>
          <a:lstStyle>
            <a:lvl1pPr>
              <a:defRPr sz="1050">
                <a:solidFill>
                  <a:schemeClr val="tx1">
                    <a:lumMod val="40000"/>
                    <a:lumOff val="60000"/>
                  </a:schemeClr>
                </a:solidFill>
              </a:defRPr>
            </a:lvl1pPr>
          </a:lstStyle>
          <a:p>
            <a:pPr lvl="0"/>
            <a:r>
              <a:rPr lang="ru-RU" dirty="0"/>
              <a:t>Впишите название раздела</a:t>
            </a:r>
          </a:p>
        </p:txBody>
      </p:sp>
      <p:sp>
        <p:nvSpPr>
          <p:cNvPr id="19" name="Slide Number Placeholder 5"/>
          <p:cNvSpPr>
            <a:spLocks noGrp="1"/>
          </p:cNvSpPr>
          <p:nvPr>
            <p:ph type="sldNum" sz="quarter" idx="4"/>
          </p:nvPr>
        </p:nvSpPr>
        <p:spPr>
          <a:xfrm>
            <a:off x="7925766" y="4795078"/>
            <a:ext cx="1073426" cy="273844"/>
          </a:xfrm>
          <a:prstGeom prst="rect">
            <a:avLst/>
          </a:prstGeom>
        </p:spPr>
        <p:txBody>
          <a:bodyPr vert="horz" lIns="91440" tIns="45720" rIns="91440" bIns="45720" rtlCol="0" anchor="ctr"/>
          <a:lstStyle>
            <a:lvl1pPr algn="r">
              <a:defRPr sz="1200">
                <a:solidFill>
                  <a:schemeClr val="tx1">
                    <a:lumMod val="90000"/>
                    <a:lumOff val="10000"/>
                  </a:schemeClr>
                </a:solidFill>
              </a:defRPr>
            </a:lvl1pPr>
          </a:lstStyle>
          <a:p>
            <a:fld id="{48F63A3B-78C7-47BE-AE5E-E10140E04643}" type="slidenum">
              <a:rPr lang="en-US" smtClean="0"/>
              <a:pPr/>
              <a:t>‹#›</a:t>
            </a:fld>
            <a:endParaRPr lang="en-US" dirty="0"/>
          </a:p>
        </p:txBody>
      </p:sp>
      <p:sp>
        <p:nvSpPr>
          <p:cNvPr id="20" name="Текст 8"/>
          <p:cNvSpPr>
            <a:spLocks noGrp="1"/>
          </p:cNvSpPr>
          <p:nvPr>
            <p:ph type="body" sz="quarter" idx="18" hasCustomPrompt="1"/>
          </p:nvPr>
        </p:nvSpPr>
        <p:spPr>
          <a:xfrm>
            <a:off x="250825" y="4795078"/>
            <a:ext cx="5699401" cy="192088"/>
          </a:xfrm>
        </p:spPr>
        <p:txBody>
          <a:bodyPr lIns="0">
            <a:noAutofit/>
          </a:bodyPr>
          <a:lstStyle>
            <a:lvl1pPr>
              <a:defRPr sz="800" baseline="0">
                <a:solidFill>
                  <a:schemeClr val="bg1">
                    <a:lumMod val="50000"/>
                  </a:schemeClr>
                </a:solidFill>
              </a:defRPr>
            </a:lvl1pPr>
          </a:lstStyle>
          <a:p>
            <a:pPr lvl="0"/>
            <a:r>
              <a:rPr lang="ru-RU" dirty="0"/>
              <a:t>Впишите источники, примечания и комментарии</a:t>
            </a:r>
          </a:p>
        </p:txBody>
      </p:sp>
    </p:spTree>
    <p:extLst>
      <p:ext uri="{BB962C8B-B14F-4D97-AF65-F5344CB8AC3E}">
        <p14:creationId xmlns:p14="http://schemas.microsoft.com/office/powerpoint/2010/main" val="345403572"/>
      </p:ext>
    </p:extLst>
  </p:cSld>
  <p:clrMapOvr>
    <a:masterClrMapping/>
  </p:clrMapOvr>
  <p:extLst mod="1">
    <p:ext uri="{DCECCB84-F9BA-43D5-87BE-67443E8EF086}">
      <p15:sldGuideLst xmlns:p15="http://schemas.microsoft.com/office/powerpoint/2012/main">
        <p15:guide id="5" orient="horz" pos="1869">
          <p15:clr>
            <a:srgbClr val="9FCC3B"/>
          </p15:clr>
        </p15:guide>
        <p15:guide id="6" pos="2880">
          <p15:clr>
            <a:srgbClr val="9FCC3B"/>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 смысловых блок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50825" y="280470"/>
            <a:ext cx="7669213" cy="677069"/>
          </a:xfrm>
        </p:spPr>
        <p:txBody>
          <a:bodyPr/>
          <a:lstStyle/>
          <a:p>
            <a:r>
              <a:rPr lang="ru-RU" dirty="0"/>
              <a:t>Впишите ключевую мысль, вывод, отражающий суть слайда, не более 2 строк</a:t>
            </a:r>
          </a:p>
        </p:txBody>
      </p:sp>
      <p:sp>
        <p:nvSpPr>
          <p:cNvPr id="8" name="Текст 9">
            <a:extLst>
              <a:ext uri="{FF2B5EF4-FFF2-40B4-BE49-F238E27FC236}">
                <a16:creationId xmlns:a16="http://schemas.microsoft.com/office/drawing/2014/main" id="{04B0798D-9CEF-4132-AF3D-B9031E32B536}"/>
              </a:ext>
            </a:extLst>
          </p:cNvPr>
          <p:cNvSpPr>
            <a:spLocks noGrp="1"/>
          </p:cNvSpPr>
          <p:nvPr>
            <p:ph type="body" sz="quarter" idx="13" hasCustomPrompt="1"/>
          </p:nvPr>
        </p:nvSpPr>
        <p:spPr>
          <a:xfrm>
            <a:off x="264077" y="123129"/>
            <a:ext cx="2317750" cy="192088"/>
          </a:xfrm>
        </p:spPr>
        <p:txBody>
          <a:bodyPr lIns="0">
            <a:noAutofit/>
          </a:bodyPr>
          <a:lstStyle>
            <a:lvl1pPr>
              <a:defRPr sz="1050">
                <a:solidFill>
                  <a:schemeClr val="tx1">
                    <a:lumMod val="40000"/>
                    <a:lumOff val="60000"/>
                  </a:schemeClr>
                </a:solidFill>
              </a:defRPr>
            </a:lvl1pPr>
          </a:lstStyle>
          <a:p>
            <a:pPr lvl="0"/>
            <a:r>
              <a:rPr lang="ru-RU" dirty="0"/>
              <a:t>Впишите название раздела</a:t>
            </a:r>
          </a:p>
        </p:txBody>
      </p:sp>
      <p:sp>
        <p:nvSpPr>
          <p:cNvPr id="6" name="Slide Number Placeholder 5"/>
          <p:cNvSpPr>
            <a:spLocks noGrp="1"/>
          </p:cNvSpPr>
          <p:nvPr>
            <p:ph type="sldNum" sz="quarter" idx="4"/>
          </p:nvPr>
        </p:nvSpPr>
        <p:spPr>
          <a:xfrm>
            <a:off x="7925766" y="4795078"/>
            <a:ext cx="1073426" cy="273844"/>
          </a:xfrm>
          <a:prstGeom prst="rect">
            <a:avLst/>
          </a:prstGeom>
        </p:spPr>
        <p:txBody>
          <a:bodyPr vert="horz" lIns="91440" tIns="45720" rIns="91440" bIns="45720" rtlCol="0" anchor="ctr"/>
          <a:lstStyle>
            <a:lvl1pPr algn="r">
              <a:defRPr sz="1200">
                <a:solidFill>
                  <a:schemeClr val="tx1">
                    <a:lumMod val="90000"/>
                    <a:lumOff val="10000"/>
                  </a:schemeClr>
                </a:solidFill>
              </a:defRPr>
            </a:lvl1pPr>
          </a:lstStyle>
          <a:p>
            <a:fld id="{48F63A3B-78C7-47BE-AE5E-E10140E04643}" type="slidenum">
              <a:rPr lang="en-US" smtClean="0"/>
              <a:pPr/>
              <a:t>‹#›</a:t>
            </a:fld>
            <a:endParaRPr lang="en-US" dirty="0"/>
          </a:p>
        </p:txBody>
      </p:sp>
      <p:sp>
        <p:nvSpPr>
          <p:cNvPr id="7" name="Текст 8"/>
          <p:cNvSpPr>
            <a:spLocks noGrp="1"/>
          </p:cNvSpPr>
          <p:nvPr>
            <p:ph type="body" sz="quarter" idx="10" hasCustomPrompt="1"/>
          </p:nvPr>
        </p:nvSpPr>
        <p:spPr>
          <a:xfrm>
            <a:off x="250825" y="4795078"/>
            <a:ext cx="5699401" cy="192088"/>
          </a:xfrm>
        </p:spPr>
        <p:txBody>
          <a:bodyPr lIns="0">
            <a:noAutofit/>
          </a:bodyPr>
          <a:lstStyle>
            <a:lvl1pPr>
              <a:defRPr sz="800" baseline="0">
                <a:solidFill>
                  <a:schemeClr val="bg1">
                    <a:lumMod val="50000"/>
                  </a:schemeClr>
                </a:solidFill>
              </a:defRPr>
            </a:lvl1pPr>
          </a:lstStyle>
          <a:p>
            <a:pPr lvl="0"/>
            <a:r>
              <a:rPr lang="ru-RU" dirty="0"/>
              <a:t>Впишите источники, примечания и комментарии</a:t>
            </a:r>
          </a:p>
        </p:txBody>
      </p:sp>
    </p:spTree>
    <p:extLst>
      <p:ext uri="{BB962C8B-B14F-4D97-AF65-F5344CB8AC3E}">
        <p14:creationId xmlns:p14="http://schemas.microsoft.com/office/powerpoint/2010/main" val="2346857387"/>
      </p:ext>
    </p:extLst>
  </p:cSld>
  <p:clrMapOvr>
    <a:masterClrMapping/>
  </p:clrMapOvr>
  <p:extLst mod="1">
    <p:ext uri="{DCECCB84-F9BA-43D5-87BE-67443E8EF086}">
      <p15:sldGuideLst xmlns:p15="http://schemas.microsoft.com/office/powerpoint/2012/main">
        <p15:guide id="5" pos="1973">
          <p15:clr>
            <a:srgbClr val="9FCC3B"/>
          </p15:clr>
        </p15:guide>
        <p15:guide id="6" pos="3787">
          <p15:clr>
            <a:srgbClr val="9FCC3B"/>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Основной слайд">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31015435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3340" name="Слайд think-cell" r:id="rId5" imgW="383" imgH="384" progId="TCLayout.ActiveDocument.1">
                  <p:embed/>
                </p:oleObj>
              </mc:Choice>
              <mc:Fallback>
                <p:oleObj name="Слайд think-cell" r:id="rId5" imgW="383" imgH="384" progId="TCLayout.ActiveDocument.1">
                  <p:embed/>
                  <p:pic>
                    <p:nvPicPr>
                      <p:cNvPr id="7" name="Объект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Прямоугольник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ru-RU" sz="2000" b="1" i="0" baseline="0" dirty="0">
              <a:latin typeface="Tahoma" panose="020B0604030504040204" pitchFamily="34" charset="0"/>
              <a:ea typeface="+mj-ea"/>
              <a:cs typeface="+mj-cs"/>
              <a:sym typeface="Tahoma" panose="020B0604030504040204" pitchFamily="34" charset="0"/>
            </a:endParaRPr>
          </a:p>
        </p:txBody>
      </p:sp>
      <p:sp>
        <p:nvSpPr>
          <p:cNvPr id="2" name="Заголовок 1"/>
          <p:cNvSpPr>
            <a:spLocks noGrp="1"/>
          </p:cNvSpPr>
          <p:nvPr>
            <p:ph type="title" hasCustomPrompt="1"/>
          </p:nvPr>
        </p:nvSpPr>
        <p:spPr>
          <a:xfrm>
            <a:off x="250825" y="280470"/>
            <a:ext cx="7669213" cy="677069"/>
          </a:xfrm>
        </p:spPr>
        <p:txBody>
          <a:bodyPr/>
          <a:lstStyle>
            <a:lvl1pPr>
              <a:defRPr/>
            </a:lvl1pPr>
          </a:lstStyle>
          <a:p>
            <a:r>
              <a:rPr lang="ru-RU" dirty="0"/>
              <a:t>Впишите ключевую мысль, вывод, отражающий суть слайда, не более 2 строк</a:t>
            </a:r>
          </a:p>
        </p:txBody>
      </p:sp>
      <p:sp>
        <p:nvSpPr>
          <p:cNvPr id="10" name="Текст 9">
            <a:extLst>
              <a:ext uri="{FF2B5EF4-FFF2-40B4-BE49-F238E27FC236}">
                <a16:creationId xmlns:a16="http://schemas.microsoft.com/office/drawing/2014/main" id="{04B0798D-9CEF-4132-AF3D-B9031E32B536}"/>
              </a:ext>
            </a:extLst>
          </p:cNvPr>
          <p:cNvSpPr>
            <a:spLocks noGrp="1"/>
          </p:cNvSpPr>
          <p:nvPr>
            <p:ph type="body" sz="quarter" idx="13" hasCustomPrompt="1"/>
          </p:nvPr>
        </p:nvSpPr>
        <p:spPr>
          <a:xfrm>
            <a:off x="264077" y="123129"/>
            <a:ext cx="2317750" cy="192088"/>
          </a:xfrm>
        </p:spPr>
        <p:txBody>
          <a:bodyPr lIns="0">
            <a:noAutofit/>
          </a:bodyPr>
          <a:lstStyle>
            <a:lvl1pPr>
              <a:defRPr sz="1050">
                <a:solidFill>
                  <a:schemeClr val="tx1">
                    <a:lumMod val="40000"/>
                    <a:lumOff val="60000"/>
                  </a:schemeClr>
                </a:solidFill>
              </a:defRPr>
            </a:lvl1pPr>
          </a:lstStyle>
          <a:p>
            <a:pPr lvl="0"/>
            <a:r>
              <a:rPr lang="ru-RU" dirty="0"/>
              <a:t>Впишите название раздела</a:t>
            </a:r>
          </a:p>
        </p:txBody>
      </p:sp>
      <p:sp>
        <p:nvSpPr>
          <p:cNvPr id="11" name="Slide Number Placeholder 5"/>
          <p:cNvSpPr>
            <a:spLocks noGrp="1"/>
          </p:cNvSpPr>
          <p:nvPr>
            <p:ph type="sldNum" sz="quarter" idx="4"/>
          </p:nvPr>
        </p:nvSpPr>
        <p:spPr>
          <a:xfrm>
            <a:off x="7925766" y="4795078"/>
            <a:ext cx="1073426" cy="273844"/>
          </a:xfrm>
          <a:prstGeom prst="rect">
            <a:avLst/>
          </a:prstGeom>
        </p:spPr>
        <p:txBody>
          <a:bodyPr vert="horz" lIns="91440" tIns="45720" rIns="91440" bIns="45720" rtlCol="0" anchor="ctr"/>
          <a:lstStyle>
            <a:lvl1pPr algn="r">
              <a:defRPr sz="1200">
                <a:solidFill>
                  <a:schemeClr val="tx1">
                    <a:lumMod val="90000"/>
                    <a:lumOff val="10000"/>
                  </a:schemeClr>
                </a:solidFill>
              </a:defRPr>
            </a:lvl1pPr>
          </a:lstStyle>
          <a:p>
            <a:fld id="{48F63A3B-78C7-47BE-AE5E-E10140E04643}" type="slidenum">
              <a:rPr lang="en-US" smtClean="0"/>
              <a:pPr/>
              <a:t>‹#›</a:t>
            </a:fld>
            <a:endParaRPr lang="en-US" dirty="0"/>
          </a:p>
        </p:txBody>
      </p:sp>
      <p:sp>
        <p:nvSpPr>
          <p:cNvPr id="12" name="Текст 8"/>
          <p:cNvSpPr>
            <a:spLocks noGrp="1"/>
          </p:cNvSpPr>
          <p:nvPr>
            <p:ph type="body" sz="quarter" idx="10" hasCustomPrompt="1"/>
          </p:nvPr>
        </p:nvSpPr>
        <p:spPr>
          <a:xfrm>
            <a:off x="250825" y="4795078"/>
            <a:ext cx="5699401" cy="192088"/>
          </a:xfrm>
        </p:spPr>
        <p:txBody>
          <a:bodyPr lIns="0">
            <a:noAutofit/>
          </a:bodyPr>
          <a:lstStyle>
            <a:lvl1pPr>
              <a:defRPr sz="800" baseline="0">
                <a:solidFill>
                  <a:schemeClr val="bg1">
                    <a:lumMod val="50000"/>
                  </a:schemeClr>
                </a:solidFill>
              </a:defRPr>
            </a:lvl1pPr>
          </a:lstStyle>
          <a:p>
            <a:pPr lvl="0"/>
            <a:r>
              <a:rPr lang="ru-RU" dirty="0"/>
              <a:t>Впишите источники, примечания и комментарии</a:t>
            </a:r>
          </a:p>
        </p:txBody>
      </p:sp>
    </p:spTree>
    <p:extLst>
      <p:ext uri="{BB962C8B-B14F-4D97-AF65-F5344CB8AC3E}">
        <p14:creationId xmlns:p14="http://schemas.microsoft.com/office/powerpoint/2010/main" val="2212698391"/>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смысловых блока с подмесседжами">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13" name="Слайд think-cell" r:id="rId5" imgW="383" imgH="384" progId="TCLayout.ActiveDocument.1">
                  <p:embed/>
                </p:oleObj>
              </mc:Choice>
              <mc:Fallback>
                <p:oleObj name="Слайд think-cell" r:id="rId5" imgW="383" imgH="384" progId="TCLayout.ActiveDocument.1">
                  <p:embed/>
                  <p:pic>
                    <p:nvPicPr>
                      <p:cNvPr id="7" name="Объект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Прямоугольник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ru-RU" sz="2000" b="1" i="0" baseline="0" dirty="0">
              <a:latin typeface="Tahoma" panose="020B0604030504040204" pitchFamily="34" charset="0"/>
              <a:ea typeface="+mj-ea"/>
              <a:cs typeface="+mj-cs"/>
              <a:sym typeface="Tahoma" panose="020B0604030504040204" pitchFamily="34" charset="0"/>
            </a:endParaRPr>
          </a:p>
        </p:txBody>
      </p:sp>
      <p:sp>
        <p:nvSpPr>
          <p:cNvPr id="2" name="Заголовок 1"/>
          <p:cNvSpPr>
            <a:spLocks noGrp="1"/>
          </p:cNvSpPr>
          <p:nvPr>
            <p:ph type="title" hasCustomPrompt="1"/>
          </p:nvPr>
        </p:nvSpPr>
        <p:spPr>
          <a:xfrm>
            <a:off x="250825" y="280470"/>
            <a:ext cx="7669213" cy="677069"/>
          </a:xfrm>
        </p:spPr>
        <p:txBody>
          <a:bodyPr/>
          <a:lstStyle/>
          <a:p>
            <a:r>
              <a:rPr lang="ru-RU" dirty="0"/>
              <a:t>Впишите ключевую мысль, вывод, отражающий суть слайда, не более 2 строк</a:t>
            </a:r>
          </a:p>
        </p:txBody>
      </p:sp>
      <p:sp>
        <p:nvSpPr>
          <p:cNvPr id="14" name="Текст 3"/>
          <p:cNvSpPr>
            <a:spLocks noGrp="1"/>
          </p:cNvSpPr>
          <p:nvPr>
            <p:ph type="body" sz="quarter" idx="10" hasCustomPrompt="1"/>
          </p:nvPr>
        </p:nvSpPr>
        <p:spPr>
          <a:xfrm>
            <a:off x="250825" y="1037051"/>
            <a:ext cx="2777297" cy="344488"/>
          </a:xfrm>
        </p:spPr>
        <p:txBody>
          <a:bodyPr lIns="0">
            <a:noAutofit/>
          </a:bodyPr>
          <a:lstStyle>
            <a:lvl1pPr>
              <a:defRPr sz="1200" b="1" baseline="0">
                <a:solidFill>
                  <a:schemeClr val="tx2">
                    <a:lumMod val="60000"/>
                    <a:lumOff val="40000"/>
                  </a:schemeClr>
                </a:solidFill>
              </a:defRPr>
            </a:lvl1pPr>
          </a:lstStyle>
          <a:p>
            <a:pPr lvl="0"/>
            <a:r>
              <a:rPr lang="ru-RU" dirty="0"/>
              <a:t>Впишите подзаголовок, поясняющий заголовок</a:t>
            </a:r>
          </a:p>
        </p:txBody>
      </p:sp>
      <p:sp>
        <p:nvSpPr>
          <p:cNvPr id="18" name="Текст 3">
            <a:extLst>
              <a:ext uri="{FF2B5EF4-FFF2-40B4-BE49-F238E27FC236}">
                <a16:creationId xmlns:a16="http://schemas.microsoft.com/office/drawing/2014/main" id="{81C46702-72A5-4CA4-ADBF-333056ACD56C}"/>
              </a:ext>
            </a:extLst>
          </p:cNvPr>
          <p:cNvSpPr>
            <a:spLocks noGrp="1"/>
          </p:cNvSpPr>
          <p:nvPr>
            <p:ph type="body" sz="quarter" idx="17" hasCustomPrompt="1"/>
          </p:nvPr>
        </p:nvSpPr>
        <p:spPr>
          <a:xfrm>
            <a:off x="3132138" y="1037051"/>
            <a:ext cx="2777297" cy="344488"/>
          </a:xfrm>
        </p:spPr>
        <p:txBody>
          <a:bodyPr lIns="0">
            <a:noAutofit/>
          </a:bodyPr>
          <a:lstStyle>
            <a:lvl1pPr>
              <a:defRPr sz="1200" b="1" baseline="0">
                <a:solidFill>
                  <a:schemeClr val="tx2">
                    <a:lumMod val="60000"/>
                    <a:lumOff val="40000"/>
                  </a:schemeClr>
                </a:solidFill>
              </a:defRPr>
            </a:lvl1pPr>
          </a:lstStyle>
          <a:p>
            <a:pPr lvl="0"/>
            <a:r>
              <a:rPr lang="ru-RU" dirty="0"/>
              <a:t>Впишите подзаголовок, поясняющий заголовок</a:t>
            </a:r>
          </a:p>
        </p:txBody>
      </p:sp>
      <p:sp>
        <p:nvSpPr>
          <p:cNvPr id="19" name="Текст 3">
            <a:extLst>
              <a:ext uri="{FF2B5EF4-FFF2-40B4-BE49-F238E27FC236}">
                <a16:creationId xmlns:a16="http://schemas.microsoft.com/office/drawing/2014/main" id="{B0EA4E27-1B5E-48C5-B2B0-243123EDAD7B}"/>
              </a:ext>
            </a:extLst>
          </p:cNvPr>
          <p:cNvSpPr>
            <a:spLocks noGrp="1"/>
          </p:cNvSpPr>
          <p:nvPr>
            <p:ph type="body" sz="quarter" idx="18" hasCustomPrompt="1"/>
          </p:nvPr>
        </p:nvSpPr>
        <p:spPr>
          <a:xfrm>
            <a:off x="6013451" y="1037051"/>
            <a:ext cx="2777297" cy="344488"/>
          </a:xfrm>
        </p:spPr>
        <p:txBody>
          <a:bodyPr lIns="0">
            <a:noAutofit/>
          </a:bodyPr>
          <a:lstStyle>
            <a:lvl1pPr>
              <a:defRPr sz="1200" b="1" baseline="0">
                <a:solidFill>
                  <a:schemeClr val="tx2">
                    <a:lumMod val="60000"/>
                    <a:lumOff val="40000"/>
                  </a:schemeClr>
                </a:solidFill>
              </a:defRPr>
            </a:lvl1pPr>
          </a:lstStyle>
          <a:p>
            <a:pPr lvl="0"/>
            <a:r>
              <a:rPr lang="ru-RU" dirty="0"/>
              <a:t>Впишите подзаголовок, поясняющий заголовок</a:t>
            </a:r>
          </a:p>
        </p:txBody>
      </p:sp>
      <p:sp>
        <p:nvSpPr>
          <p:cNvPr id="15" name="Текст 9">
            <a:extLst>
              <a:ext uri="{FF2B5EF4-FFF2-40B4-BE49-F238E27FC236}">
                <a16:creationId xmlns:a16="http://schemas.microsoft.com/office/drawing/2014/main" id="{04B0798D-9CEF-4132-AF3D-B9031E32B536}"/>
              </a:ext>
            </a:extLst>
          </p:cNvPr>
          <p:cNvSpPr>
            <a:spLocks noGrp="1"/>
          </p:cNvSpPr>
          <p:nvPr>
            <p:ph type="body" sz="quarter" idx="13" hasCustomPrompt="1"/>
          </p:nvPr>
        </p:nvSpPr>
        <p:spPr>
          <a:xfrm>
            <a:off x="264077" y="123129"/>
            <a:ext cx="2317750" cy="192088"/>
          </a:xfrm>
        </p:spPr>
        <p:txBody>
          <a:bodyPr lIns="0">
            <a:noAutofit/>
          </a:bodyPr>
          <a:lstStyle>
            <a:lvl1pPr>
              <a:defRPr sz="1050">
                <a:solidFill>
                  <a:schemeClr val="tx1">
                    <a:lumMod val="40000"/>
                    <a:lumOff val="60000"/>
                  </a:schemeClr>
                </a:solidFill>
              </a:defRPr>
            </a:lvl1pPr>
          </a:lstStyle>
          <a:p>
            <a:pPr lvl="0"/>
            <a:r>
              <a:rPr lang="ru-RU" dirty="0"/>
              <a:t>Впишите название раздела</a:t>
            </a:r>
          </a:p>
        </p:txBody>
      </p:sp>
      <p:sp>
        <p:nvSpPr>
          <p:cNvPr id="11" name="Slide Number Placeholder 5"/>
          <p:cNvSpPr>
            <a:spLocks noGrp="1"/>
          </p:cNvSpPr>
          <p:nvPr>
            <p:ph type="sldNum" sz="quarter" idx="4"/>
          </p:nvPr>
        </p:nvSpPr>
        <p:spPr>
          <a:xfrm>
            <a:off x="7925766" y="4795078"/>
            <a:ext cx="1073426" cy="273844"/>
          </a:xfrm>
          <a:prstGeom prst="rect">
            <a:avLst/>
          </a:prstGeom>
        </p:spPr>
        <p:txBody>
          <a:bodyPr vert="horz" lIns="91440" tIns="45720" rIns="91440" bIns="45720" rtlCol="0" anchor="ctr"/>
          <a:lstStyle>
            <a:lvl1pPr algn="r">
              <a:defRPr sz="1200">
                <a:solidFill>
                  <a:schemeClr val="tx1">
                    <a:lumMod val="90000"/>
                    <a:lumOff val="10000"/>
                  </a:schemeClr>
                </a:solidFill>
              </a:defRPr>
            </a:lvl1pPr>
          </a:lstStyle>
          <a:p>
            <a:fld id="{48F63A3B-78C7-47BE-AE5E-E10140E04643}" type="slidenum">
              <a:rPr lang="en-US" smtClean="0"/>
              <a:pPr/>
              <a:t>‹#›</a:t>
            </a:fld>
            <a:endParaRPr lang="en-US" dirty="0"/>
          </a:p>
        </p:txBody>
      </p:sp>
      <p:sp>
        <p:nvSpPr>
          <p:cNvPr id="16" name="Текст 8"/>
          <p:cNvSpPr>
            <a:spLocks noGrp="1"/>
          </p:cNvSpPr>
          <p:nvPr>
            <p:ph type="body" sz="quarter" idx="19" hasCustomPrompt="1"/>
          </p:nvPr>
        </p:nvSpPr>
        <p:spPr>
          <a:xfrm>
            <a:off x="250825" y="4795078"/>
            <a:ext cx="5699401" cy="192088"/>
          </a:xfrm>
        </p:spPr>
        <p:txBody>
          <a:bodyPr lIns="0">
            <a:noAutofit/>
          </a:bodyPr>
          <a:lstStyle>
            <a:lvl1pPr>
              <a:defRPr sz="800" baseline="0">
                <a:solidFill>
                  <a:schemeClr val="bg1">
                    <a:lumMod val="50000"/>
                  </a:schemeClr>
                </a:solidFill>
              </a:defRPr>
            </a:lvl1pPr>
          </a:lstStyle>
          <a:p>
            <a:pPr lvl="0"/>
            <a:r>
              <a:rPr lang="ru-RU" dirty="0"/>
              <a:t>Впишите источники, примечания и комментарии</a:t>
            </a:r>
          </a:p>
        </p:txBody>
      </p:sp>
    </p:spTree>
    <p:extLst>
      <p:ext uri="{BB962C8B-B14F-4D97-AF65-F5344CB8AC3E}">
        <p14:creationId xmlns:p14="http://schemas.microsoft.com/office/powerpoint/2010/main" val="153788540"/>
      </p:ext>
    </p:extLst>
  </p:cSld>
  <p:clrMapOvr>
    <a:masterClrMapping/>
  </p:clrMapOvr>
  <p:extLst mod="1">
    <p:ext uri="{DCECCB84-F9BA-43D5-87BE-67443E8EF086}">
      <p15:sldGuideLst xmlns:p15="http://schemas.microsoft.com/office/powerpoint/2012/main">
        <p15:guide id="1" pos="1973">
          <p15:clr>
            <a:srgbClr val="9FCC3B"/>
          </p15:clr>
        </p15:guide>
        <p15:guide id="2" pos="3787">
          <p15:clr>
            <a:srgbClr val="9FCC3B"/>
          </p15:clr>
        </p15:guide>
        <p15:guide id="3" orient="horz" pos="1960">
          <p15:clr>
            <a:srgbClr val="9FCC3B"/>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Макет с фото справа">
    <p:spTree>
      <p:nvGrpSpPr>
        <p:cNvPr id="1" name=""/>
        <p:cNvGrpSpPr/>
        <p:nvPr/>
      </p:nvGrpSpPr>
      <p:grpSpPr>
        <a:xfrm>
          <a:off x="0" y="0"/>
          <a:ext cx="0" cy="0"/>
          <a:chOff x="0" y="0"/>
          <a:chExt cx="0" cy="0"/>
        </a:xfrm>
      </p:grpSpPr>
      <p:sp>
        <p:nvSpPr>
          <p:cNvPr id="11" name="Заголовок 1"/>
          <p:cNvSpPr>
            <a:spLocks noGrp="1"/>
          </p:cNvSpPr>
          <p:nvPr>
            <p:ph type="title" hasCustomPrompt="1"/>
          </p:nvPr>
        </p:nvSpPr>
        <p:spPr>
          <a:xfrm>
            <a:off x="250825" y="280470"/>
            <a:ext cx="5454236" cy="677069"/>
          </a:xfrm>
        </p:spPr>
        <p:txBody>
          <a:bodyPr/>
          <a:lstStyle>
            <a:lvl1pPr>
              <a:defRPr sz="1800"/>
            </a:lvl1pPr>
          </a:lstStyle>
          <a:p>
            <a:r>
              <a:rPr lang="ru-RU" dirty="0"/>
              <a:t>Впишите вывод, отражающий суть слайда, не более 2 строк</a:t>
            </a:r>
          </a:p>
        </p:txBody>
      </p:sp>
      <p:sp>
        <p:nvSpPr>
          <p:cNvPr id="17" name="Slide Number Placeholder 5"/>
          <p:cNvSpPr>
            <a:spLocks noGrp="1"/>
          </p:cNvSpPr>
          <p:nvPr>
            <p:ph type="sldNum" sz="quarter" idx="4"/>
          </p:nvPr>
        </p:nvSpPr>
        <p:spPr>
          <a:xfrm>
            <a:off x="7925766" y="4795078"/>
            <a:ext cx="1073426" cy="273844"/>
          </a:xfrm>
          <a:prstGeom prst="rect">
            <a:avLst/>
          </a:prstGeom>
        </p:spPr>
        <p:txBody>
          <a:bodyPr vert="horz" lIns="91440" tIns="45720" rIns="91440" bIns="45720" rtlCol="0" anchor="ctr"/>
          <a:lstStyle>
            <a:lvl1pPr algn="r">
              <a:defRPr sz="1200">
                <a:solidFill>
                  <a:schemeClr val="bg1"/>
                </a:solidFill>
              </a:defRPr>
            </a:lvl1pPr>
          </a:lstStyle>
          <a:p>
            <a:fld id="{48F63A3B-78C7-47BE-AE5E-E10140E04643}" type="slidenum">
              <a:rPr lang="en-US" smtClean="0"/>
              <a:pPr/>
              <a:t>‹#›</a:t>
            </a:fld>
            <a:endParaRPr lang="en-US" dirty="0"/>
          </a:p>
        </p:txBody>
      </p:sp>
      <p:sp>
        <p:nvSpPr>
          <p:cNvPr id="5" name="Рисунок 4">
            <a:extLst>
              <a:ext uri="{FF2B5EF4-FFF2-40B4-BE49-F238E27FC236}">
                <a16:creationId xmlns:a16="http://schemas.microsoft.com/office/drawing/2014/main" id="{719F5CD8-9326-43F8-9E3E-789D6FA85871}"/>
              </a:ext>
            </a:extLst>
          </p:cNvPr>
          <p:cNvSpPr>
            <a:spLocks noGrp="1"/>
          </p:cNvSpPr>
          <p:nvPr>
            <p:ph type="pic" sz="quarter" idx="12"/>
          </p:nvPr>
        </p:nvSpPr>
        <p:spPr>
          <a:xfrm>
            <a:off x="6011863" y="0"/>
            <a:ext cx="3132137" cy="5143500"/>
          </a:xfrm>
          <a:solidFill>
            <a:schemeClr val="bg1">
              <a:lumMod val="85000"/>
            </a:schemeClr>
          </a:solidFill>
        </p:spPr>
        <p:txBody>
          <a:bodyPr/>
          <a:lstStyle/>
          <a:p>
            <a:r>
              <a:rPr lang="ru-RU"/>
              <a:t>Вставка рисунка</a:t>
            </a:r>
            <a:endParaRPr lang="ru-RU" dirty="0"/>
          </a:p>
        </p:txBody>
      </p:sp>
      <p:sp>
        <p:nvSpPr>
          <p:cNvPr id="12" name="Текст 9">
            <a:extLst>
              <a:ext uri="{FF2B5EF4-FFF2-40B4-BE49-F238E27FC236}">
                <a16:creationId xmlns:a16="http://schemas.microsoft.com/office/drawing/2014/main" id="{04B0798D-9CEF-4132-AF3D-B9031E32B536}"/>
              </a:ext>
            </a:extLst>
          </p:cNvPr>
          <p:cNvSpPr>
            <a:spLocks noGrp="1"/>
          </p:cNvSpPr>
          <p:nvPr>
            <p:ph type="body" sz="quarter" idx="13" hasCustomPrompt="1"/>
          </p:nvPr>
        </p:nvSpPr>
        <p:spPr>
          <a:xfrm>
            <a:off x="264077" y="123129"/>
            <a:ext cx="2317750" cy="192088"/>
          </a:xfrm>
        </p:spPr>
        <p:txBody>
          <a:bodyPr lIns="0">
            <a:noAutofit/>
          </a:bodyPr>
          <a:lstStyle>
            <a:lvl1pPr>
              <a:defRPr sz="1050">
                <a:solidFill>
                  <a:schemeClr val="tx1">
                    <a:lumMod val="40000"/>
                    <a:lumOff val="60000"/>
                  </a:schemeClr>
                </a:solidFill>
              </a:defRPr>
            </a:lvl1pPr>
          </a:lstStyle>
          <a:p>
            <a:pPr lvl="0"/>
            <a:r>
              <a:rPr lang="ru-RU" dirty="0"/>
              <a:t>Впишите название раздела</a:t>
            </a:r>
          </a:p>
        </p:txBody>
      </p:sp>
      <p:sp>
        <p:nvSpPr>
          <p:cNvPr id="7" name="Slide Number Placeholder 5"/>
          <p:cNvSpPr txBox="1">
            <a:spLocks/>
          </p:cNvSpPr>
          <p:nvPr/>
        </p:nvSpPr>
        <p:spPr>
          <a:xfrm>
            <a:off x="7925766" y="4795078"/>
            <a:ext cx="1073426"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90000"/>
                    <a:lumOff val="1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solidFill>
                  <a:schemeClr val="bg1"/>
                </a:solidFill>
              </a:rPr>
              <a:pPr/>
              <a:t>‹#›</a:t>
            </a:fld>
            <a:endParaRPr lang="en-US" dirty="0">
              <a:solidFill>
                <a:schemeClr val="bg1"/>
              </a:solidFill>
            </a:endParaRPr>
          </a:p>
        </p:txBody>
      </p:sp>
      <p:sp>
        <p:nvSpPr>
          <p:cNvPr id="8" name="Текст 8"/>
          <p:cNvSpPr>
            <a:spLocks noGrp="1"/>
          </p:cNvSpPr>
          <p:nvPr>
            <p:ph type="body" sz="quarter" idx="10" hasCustomPrompt="1"/>
          </p:nvPr>
        </p:nvSpPr>
        <p:spPr>
          <a:xfrm>
            <a:off x="250825" y="4795078"/>
            <a:ext cx="5699401" cy="192088"/>
          </a:xfrm>
        </p:spPr>
        <p:txBody>
          <a:bodyPr lIns="0">
            <a:noAutofit/>
          </a:bodyPr>
          <a:lstStyle>
            <a:lvl1pPr>
              <a:defRPr sz="800" baseline="0">
                <a:solidFill>
                  <a:schemeClr val="bg1">
                    <a:lumMod val="50000"/>
                  </a:schemeClr>
                </a:solidFill>
              </a:defRPr>
            </a:lvl1pPr>
          </a:lstStyle>
          <a:p>
            <a:pPr lvl="0"/>
            <a:r>
              <a:rPr lang="ru-RU" dirty="0"/>
              <a:t>Впишите источники, примечания и комментарии</a:t>
            </a:r>
          </a:p>
        </p:txBody>
      </p:sp>
      <p:sp>
        <p:nvSpPr>
          <p:cNvPr id="9" name="Slide Number Placeholder 5"/>
          <p:cNvSpPr txBox="1">
            <a:spLocks/>
          </p:cNvSpPr>
          <p:nvPr/>
        </p:nvSpPr>
        <p:spPr>
          <a:xfrm>
            <a:off x="7925766" y="4795078"/>
            <a:ext cx="1073426"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90000"/>
                    <a:lumOff val="1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solidFill>
                  <a:schemeClr val="bg1"/>
                </a:solidFill>
              </a:rPr>
              <a:pPr/>
              <a:t>‹#›</a:t>
            </a:fld>
            <a:endParaRPr lang="en-US" dirty="0">
              <a:solidFill>
                <a:schemeClr val="bg1"/>
              </a:solidFill>
            </a:endParaRPr>
          </a:p>
        </p:txBody>
      </p:sp>
      <p:sp>
        <p:nvSpPr>
          <p:cNvPr id="10" name="Slide Number Placeholder 5"/>
          <p:cNvSpPr txBox="1">
            <a:spLocks/>
          </p:cNvSpPr>
          <p:nvPr userDrawn="1"/>
        </p:nvSpPr>
        <p:spPr>
          <a:xfrm>
            <a:off x="7925766" y="4795078"/>
            <a:ext cx="1073426"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lumMod val="90000"/>
                    <a:lumOff val="1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560570866"/>
      </p:ext>
    </p:extLst>
  </p:cSld>
  <p:clrMapOvr>
    <a:masterClrMapping/>
  </p:clrMapOvr>
  <p:extLst mod="1">
    <p:ext uri="{DCECCB84-F9BA-43D5-87BE-67443E8EF086}">
      <p15:sldGuideLst xmlns:p15="http://schemas.microsoft.com/office/powerpoint/2012/main">
        <p15:guide id="5" pos="1973">
          <p15:clr>
            <a:srgbClr val="9FCC3B"/>
          </p15:clr>
        </p15:guide>
        <p15:guide id="6" pos="3787">
          <p15:clr>
            <a:srgbClr val="9FCC3B"/>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Основной слайд с лого">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4029462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64" name="Слайд think-cell" r:id="rId5" imgW="383" imgH="384" progId="TCLayout.ActiveDocument.1">
                  <p:embed/>
                </p:oleObj>
              </mc:Choice>
              <mc:Fallback>
                <p:oleObj name="Слайд think-cell" r:id="rId5" imgW="383" imgH="384" progId="TCLayout.ActiveDocument.1">
                  <p:embed/>
                  <p:pic>
                    <p:nvPicPr>
                      <p:cNvPr id="7" name="Объект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Прямоугольник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ru-RU" sz="2000" b="1" i="0" baseline="0" dirty="0">
              <a:latin typeface="Tahoma" panose="020B0604030504040204" pitchFamily="34" charset="0"/>
              <a:ea typeface="+mj-ea"/>
              <a:cs typeface="+mj-cs"/>
              <a:sym typeface="Tahoma" panose="020B0604030504040204" pitchFamily="34" charset="0"/>
            </a:endParaRPr>
          </a:p>
        </p:txBody>
      </p:sp>
      <p:sp>
        <p:nvSpPr>
          <p:cNvPr id="8" name="Slide Number Placeholder 5"/>
          <p:cNvSpPr>
            <a:spLocks noGrp="1"/>
          </p:cNvSpPr>
          <p:nvPr>
            <p:ph type="sldNum" sz="quarter" idx="4"/>
          </p:nvPr>
        </p:nvSpPr>
        <p:spPr>
          <a:xfrm>
            <a:off x="7925766" y="4795078"/>
            <a:ext cx="1073426" cy="273844"/>
          </a:xfrm>
          <a:prstGeom prst="rect">
            <a:avLst/>
          </a:prstGeom>
        </p:spPr>
        <p:txBody>
          <a:bodyPr vert="horz" lIns="91440" tIns="45720" rIns="91440" bIns="45720" rtlCol="0" anchor="ctr"/>
          <a:lstStyle>
            <a:lvl1pPr algn="r">
              <a:defRPr sz="1200">
                <a:solidFill>
                  <a:schemeClr val="tx1">
                    <a:lumMod val="90000"/>
                    <a:lumOff val="10000"/>
                  </a:schemeClr>
                </a:solidFill>
              </a:defRPr>
            </a:lvl1pPr>
          </a:lstStyle>
          <a:p>
            <a:fld id="{48F63A3B-78C7-47BE-AE5E-E10140E04643}" type="slidenum">
              <a:rPr lang="en-US" smtClean="0"/>
              <a:pPr/>
              <a:t>‹#›</a:t>
            </a:fld>
            <a:endParaRPr lang="en-US" dirty="0"/>
          </a:p>
        </p:txBody>
      </p:sp>
      <p:sp>
        <p:nvSpPr>
          <p:cNvPr id="10" name="Текст 9">
            <a:extLst>
              <a:ext uri="{FF2B5EF4-FFF2-40B4-BE49-F238E27FC236}">
                <a16:creationId xmlns:a16="http://schemas.microsoft.com/office/drawing/2014/main" id="{04B0798D-9CEF-4132-AF3D-B9031E32B536}"/>
              </a:ext>
            </a:extLst>
          </p:cNvPr>
          <p:cNvSpPr>
            <a:spLocks noGrp="1"/>
          </p:cNvSpPr>
          <p:nvPr>
            <p:ph type="body" sz="quarter" idx="13" hasCustomPrompt="1"/>
          </p:nvPr>
        </p:nvSpPr>
        <p:spPr>
          <a:xfrm>
            <a:off x="264077" y="123129"/>
            <a:ext cx="2317750" cy="192088"/>
          </a:xfrm>
        </p:spPr>
        <p:txBody>
          <a:bodyPr lIns="0">
            <a:noAutofit/>
          </a:bodyPr>
          <a:lstStyle>
            <a:lvl1pPr>
              <a:defRPr sz="1050">
                <a:solidFill>
                  <a:schemeClr val="tx1">
                    <a:lumMod val="40000"/>
                    <a:lumOff val="60000"/>
                  </a:schemeClr>
                </a:solidFill>
              </a:defRPr>
            </a:lvl1pPr>
          </a:lstStyle>
          <a:p>
            <a:pPr lvl="0"/>
            <a:r>
              <a:rPr lang="ru-RU" dirty="0"/>
              <a:t>Впишите название раздела</a:t>
            </a:r>
          </a:p>
        </p:txBody>
      </p:sp>
      <p:sp>
        <p:nvSpPr>
          <p:cNvPr id="11" name="Заголовок 1"/>
          <p:cNvSpPr>
            <a:spLocks noGrp="1"/>
          </p:cNvSpPr>
          <p:nvPr>
            <p:ph type="title" hasCustomPrompt="1"/>
          </p:nvPr>
        </p:nvSpPr>
        <p:spPr>
          <a:xfrm>
            <a:off x="250825" y="280470"/>
            <a:ext cx="7669213" cy="677069"/>
          </a:xfrm>
        </p:spPr>
        <p:txBody>
          <a:bodyPr/>
          <a:lstStyle>
            <a:lvl1pPr>
              <a:defRPr/>
            </a:lvl1pPr>
          </a:lstStyle>
          <a:p>
            <a:r>
              <a:rPr lang="ru-RU" dirty="0"/>
              <a:t>Впишите ключевую мысль, вывод, отражающий суть слайда, не более 2 строк</a:t>
            </a:r>
          </a:p>
        </p:txBody>
      </p:sp>
      <p:pic>
        <p:nvPicPr>
          <p:cNvPr id="12" name="Рисунок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321" y="4841598"/>
            <a:ext cx="994879" cy="172114"/>
          </a:xfrm>
          <a:prstGeom prst="rect">
            <a:avLst/>
          </a:prstGeom>
        </p:spPr>
      </p:pic>
      <p:pic>
        <p:nvPicPr>
          <p:cNvPr id="9" name="Рисунок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24321" y="4841598"/>
            <a:ext cx="994879" cy="172114"/>
          </a:xfrm>
          <a:prstGeom prst="rect">
            <a:avLst/>
          </a:prstGeom>
        </p:spPr>
      </p:pic>
    </p:spTree>
    <p:extLst>
      <p:ext uri="{BB962C8B-B14F-4D97-AF65-F5344CB8AC3E}">
        <p14:creationId xmlns:p14="http://schemas.microsoft.com/office/powerpoint/2010/main" val="1479352914"/>
      </p:ext>
    </p:extLst>
  </p:cSld>
  <p:clrMapOvr>
    <a:masterClrMapping/>
  </p:clrMapOvr>
  <p:extLst mod="1">
    <p:ext uri="{DCECCB84-F9BA-43D5-87BE-67443E8EF086}">
      <p15:sldGuideLst xmlns:p15="http://schemas.microsoft.com/office/powerpoint/2012/main">
        <p15:guide id="1" orient="horz" pos="1892">
          <p15:clr>
            <a:srgbClr val="9FCC3B"/>
          </p15:clr>
        </p15:guide>
        <p15:guide id="2" orient="horz" pos="2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Основной слайд с подзаголовком">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332795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388" name="Слайд think-cell" r:id="rId5" imgW="383" imgH="384" progId="TCLayout.ActiveDocument.1">
                  <p:embed/>
                </p:oleObj>
              </mc:Choice>
              <mc:Fallback>
                <p:oleObj name="Слайд think-cell" r:id="rId5" imgW="383" imgH="384" progId="TCLayout.ActiveDocument.1">
                  <p:embed/>
                  <p:pic>
                    <p:nvPicPr>
                      <p:cNvPr id="7" name="Объект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Прямоугольник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ru-RU" sz="2000" b="1" i="0" baseline="0" dirty="0">
              <a:latin typeface="Tahoma" panose="020B0604030504040204" pitchFamily="34" charset="0"/>
              <a:ea typeface="+mj-ea"/>
              <a:cs typeface="+mj-cs"/>
              <a:sym typeface="Tahoma" panose="020B0604030504040204" pitchFamily="34" charset="0"/>
            </a:endParaRPr>
          </a:p>
        </p:txBody>
      </p:sp>
      <p:sp>
        <p:nvSpPr>
          <p:cNvPr id="2" name="Заголовок 1"/>
          <p:cNvSpPr>
            <a:spLocks noGrp="1"/>
          </p:cNvSpPr>
          <p:nvPr>
            <p:ph type="title" hasCustomPrompt="1"/>
          </p:nvPr>
        </p:nvSpPr>
        <p:spPr>
          <a:xfrm>
            <a:off x="250825" y="280470"/>
            <a:ext cx="7674941" cy="677069"/>
          </a:xfrm>
        </p:spPr>
        <p:txBody>
          <a:bodyPr/>
          <a:lstStyle>
            <a:lvl1pPr>
              <a:defRPr/>
            </a:lvl1pPr>
          </a:lstStyle>
          <a:p>
            <a:r>
              <a:rPr lang="ru-RU" dirty="0"/>
              <a:t>Впишите ключевую мысль, вывод, отражающий суть слайда, не более 2 строк</a:t>
            </a:r>
          </a:p>
        </p:txBody>
      </p:sp>
      <p:sp>
        <p:nvSpPr>
          <p:cNvPr id="4" name="Текст 3"/>
          <p:cNvSpPr>
            <a:spLocks noGrp="1"/>
          </p:cNvSpPr>
          <p:nvPr>
            <p:ph type="body" sz="quarter" idx="10" hasCustomPrompt="1"/>
          </p:nvPr>
        </p:nvSpPr>
        <p:spPr>
          <a:xfrm>
            <a:off x="250825" y="1030425"/>
            <a:ext cx="7674941" cy="344488"/>
          </a:xfrm>
        </p:spPr>
        <p:txBody>
          <a:bodyPr lIns="0">
            <a:noAutofit/>
          </a:bodyPr>
          <a:lstStyle>
            <a:lvl1pPr>
              <a:defRPr sz="1400" b="1" baseline="0">
                <a:solidFill>
                  <a:schemeClr val="tx2">
                    <a:lumMod val="60000"/>
                    <a:lumOff val="40000"/>
                  </a:schemeClr>
                </a:solidFill>
              </a:defRPr>
            </a:lvl1pPr>
          </a:lstStyle>
          <a:p>
            <a:pPr lvl="0"/>
            <a:r>
              <a:rPr lang="ru-RU" dirty="0"/>
              <a:t>Впишите подзаголовок, поясняющий заголовок</a:t>
            </a:r>
          </a:p>
        </p:txBody>
      </p:sp>
      <p:sp>
        <p:nvSpPr>
          <p:cNvPr id="9" name="Текст 9">
            <a:extLst>
              <a:ext uri="{FF2B5EF4-FFF2-40B4-BE49-F238E27FC236}">
                <a16:creationId xmlns:a16="http://schemas.microsoft.com/office/drawing/2014/main" id="{04B0798D-9CEF-4132-AF3D-B9031E32B536}"/>
              </a:ext>
            </a:extLst>
          </p:cNvPr>
          <p:cNvSpPr>
            <a:spLocks noGrp="1"/>
          </p:cNvSpPr>
          <p:nvPr>
            <p:ph type="body" sz="quarter" idx="13" hasCustomPrompt="1"/>
          </p:nvPr>
        </p:nvSpPr>
        <p:spPr>
          <a:xfrm>
            <a:off x="264077" y="123129"/>
            <a:ext cx="2317750" cy="192088"/>
          </a:xfrm>
        </p:spPr>
        <p:txBody>
          <a:bodyPr lIns="0">
            <a:noAutofit/>
          </a:bodyPr>
          <a:lstStyle>
            <a:lvl1pPr>
              <a:defRPr sz="1050">
                <a:solidFill>
                  <a:schemeClr val="tx1">
                    <a:lumMod val="40000"/>
                    <a:lumOff val="60000"/>
                  </a:schemeClr>
                </a:solidFill>
              </a:defRPr>
            </a:lvl1pPr>
          </a:lstStyle>
          <a:p>
            <a:pPr lvl="0"/>
            <a:r>
              <a:rPr lang="ru-RU" dirty="0"/>
              <a:t>Впишите название раздела</a:t>
            </a:r>
          </a:p>
        </p:txBody>
      </p:sp>
      <p:sp>
        <p:nvSpPr>
          <p:cNvPr id="10" name="Slide Number Placeholder 5"/>
          <p:cNvSpPr>
            <a:spLocks noGrp="1"/>
          </p:cNvSpPr>
          <p:nvPr>
            <p:ph type="sldNum" sz="quarter" idx="4"/>
          </p:nvPr>
        </p:nvSpPr>
        <p:spPr>
          <a:xfrm>
            <a:off x="7925766" y="4795078"/>
            <a:ext cx="1073426" cy="273844"/>
          </a:xfrm>
          <a:prstGeom prst="rect">
            <a:avLst/>
          </a:prstGeom>
        </p:spPr>
        <p:txBody>
          <a:bodyPr vert="horz" lIns="91440" tIns="45720" rIns="91440" bIns="45720" rtlCol="0" anchor="ctr"/>
          <a:lstStyle>
            <a:lvl1pPr algn="r">
              <a:defRPr sz="1200">
                <a:solidFill>
                  <a:schemeClr val="tx1">
                    <a:lumMod val="90000"/>
                    <a:lumOff val="10000"/>
                  </a:schemeClr>
                </a:solidFill>
              </a:defRPr>
            </a:lvl1pPr>
          </a:lstStyle>
          <a:p>
            <a:fld id="{48F63A3B-78C7-47BE-AE5E-E10140E04643}" type="slidenum">
              <a:rPr lang="en-US" smtClean="0"/>
              <a:pPr/>
              <a:t>‹#›</a:t>
            </a:fld>
            <a:endParaRPr lang="en-US" dirty="0"/>
          </a:p>
        </p:txBody>
      </p:sp>
      <p:sp>
        <p:nvSpPr>
          <p:cNvPr id="13" name="Текст 8"/>
          <p:cNvSpPr>
            <a:spLocks noGrp="1"/>
          </p:cNvSpPr>
          <p:nvPr>
            <p:ph type="body" sz="quarter" idx="14" hasCustomPrompt="1"/>
          </p:nvPr>
        </p:nvSpPr>
        <p:spPr>
          <a:xfrm>
            <a:off x="250825" y="4795078"/>
            <a:ext cx="5699401" cy="192088"/>
          </a:xfrm>
        </p:spPr>
        <p:txBody>
          <a:bodyPr lIns="0">
            <a:noAutofit/>
          </a:bodyPr>
          <a:lstStyle>
            <a:lvl1pPr>
              <a:defRPr sz="800" baseline="0">
                <a:solidFill>
                  <a:schemeClr val="bg1">
                    <a:lumMod val="50000"/>
                  </a:schemeClr>
                </a:solidFill>
              </a:defRPr>
            </a:lvl1pPr>
          </a:lstStyle>
          <a:p>
            <a:pPr lvl="0"/>
            <a:r>
              <a:rPr lang="ru-RU" dirty="0"/>
              <a:t>Впишите источники, примечания и комментарии</a:t>
            </a:r>
          </a:p>
        </p:txBody>
      </p:sp>
    </p:spTree>
    <p:extLst>
      <p:ext uri="{BB962C8B-B14F-4D97-AF65-F5344CB8AC3E}">
        <p14:creationId xmlns:p14="http://schemas.microsoft.com/office/powerpoint/2010/main" val="4252328466"/>
      </p:ext>
    </p:extLst>
  </p:cSld>
  <p:clrMapOvr>
    <a:masterClrMapping/>
  </p:clrMapOvr>
  <p:extLst mod="1">
    <p:ext uri="{DCECCB84-F9BA-43D5-87BE-67443E8EF086}">
      <p15:sldGuideLst xmlns:p15="http://schemas.microsoft.com/office/powerpoint/2012/main">
        <p15:guide id="1" orient="horz" pos="1801" userDrawn="1">
          <p15:clr>
            <a:srgbClr val="9FCC3B"/>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Разделитель">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2768719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6412" name="Слайд think-cell" r:id="rId5" imgW="383" imgH="384" progId="TCLayout.ActiveDocument.1">
                  <p:embed/>
                </p:oleObj>
              </mc:Choice>
              <mc:Fallback>
                <p:oleObj name="Слайд think-cell" r:id="rId5" imgW="383" imgH="384" progId="TCLayout.ActiveDocument.1">
                  <p:embed/>
                  <p:pic>
                    <p:nvPicPr>
                      <p:cNvPr id="7" name="Объект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Прямоугольник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ru-RU" sz="2000" b="1" i="0" baseline="0" dirty="0">
              <a:latin typeface="Tahoma" panose="020B0604030504040204" pitchFamily="34" charset="0"/>
              <a:ea typeface="+mj-ea"/>
              <a:cs typeface="+mj-cs"/>
              <a:sym typeface="Tahoma" panose="020B0604030504040204" pitchFamily="34" charset="0"/>
            </a:endParaRPr>
          </a:p>
        </p:txBody>
      </p:sp>
      <p:sp>
        <p:nvSpPr>
          <p:cNvPr id="5" name="Прямоугольник 4"/>
          <p:cNvSpPr/>
          <p:nvPr/>
        </p:nvSpPr>
        <p:spPr>
          <a:xfrm>
            <a:off x="0" y="3814935"/>
            <a:ext cx="9144000" cy="1328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5169660" y="376238"/>
            <a:ext cx="3579053" cy="43910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Текст 10"/>
          <p:cNvSpPr>
            <a:spLocks noGrp="1"/>
          </p:cNvSpPr>
          <p:nvPr>
            <p:ph type="body" sz="quarter" idx="10" hasCustomPrompt="1"/>
          </p:nvPr>
        </p:nvSpPr>
        <p:spPr>
          <a:xfrm>
            <a:off x="5472114" y="2592742"/>
            <a:ext cx="3132138" cy="1389534"/>
          </a:xfrm>
        </p:spPr>
        <p:txBody>
          <a:bodyPr lIns="0" tIns="0" rIns="0">
            <a:noAutofit/>
          </a:bodyPr>
          <a:lstStyle>
            <a:lvl1pPr>
              <a:defRPr sz="1800" b="1" baseline="0">
                <a:solidFill>
                  <a:schemeClr val="bg1"/>
                </a:solidFill>
              </a:defRPr>
            </a:lvl1pPr>
          </a:lstStyle>
          <a:p>
            <a:pPr lvl="0"/>
            <a:r>
              <a:rPr lang="ru-RU" dirty="0"/>
              <a:t>Название раздела</a:t>
            </a:r>
          </a:p>
        </p:txBody>
      </p:sp>
      <p:pic>
        <p:nvPicPr>
          <p:cNvPr id="16" name="Picture 11">
            <a:extLst>
              <a:ext uri="{FF2B5EF4-FFF2-40B4-BE49-F238E27FC236}">
                <a16:creationId xmlns:a16="http://schemas.microsoft.com/office/drawing/2014/main" id="{FFD600DF-BCC7-C341-8E23-F2B1C3FC7FF6}"/>
              </a:ext>
            </a:extLst>
          </p:cNvPr>
          <p:cNvPicPr>
            <a:picLocks noChangeAspect="1"/>
          </p:cNvPicPr>
          <p:nvPr/>
        </p:nvPicPr>
        <p:blipFill rotWithShape="1">
          <a:blip r:embed="rId7"/>
          <a:srcRect b="40993"/>
          <a:stretch/>
        </p:blipFill>
        <p:spPr>
          <a:xfrm>
            <a:off x="5480052" y="636949"/>
            <a:ext cx="2040690" cy="323460"/>
          </a:xfrm>
          <a:prstGeom prst="rect">
            <a:avLst/>
          </a:prstGeom>
        </p:spPr>
      </p:pic>
      <p:sp>
        <p:nvSpPr>
          <p:cNvPr id="22" name="Рисунок 21"/>
          <p:cNvSpPr>
            <a:spLocks noGrp="1"/>
          </p:cNvSpPr>
          <p:nvPr>
            <p:ph type="pic" sz="quarter" idx="14"/>
          </p:nvPr>
        </p:nvSpPr>
        <p:spPr>
          <a:xfrm>
            <a:off x="0" y="0"/>
            <a:ext cx="6902025" cy="5143500"/>
          </a:xfrm>
          <a:custGeom>
            <a:avLst/>
            <a:gdLst>
              <a:gd name="connsiteX0" fmla="*/ 0 w 7092951"/>
              <a:gd name="connsiteY0" fmla="*/ 0 h 5143500"/>
              <a:gd name="connsiteX1" fmla="*/ 5161723 w 7092951"/>
              <a:gd name="connsiteY1" fmla="*/ 0 h 5143500"/>
              <a:gd name="connsiteX2" fmla="*/ 5313363 w 7092951"/>
              <a:gd name="connsiteY2" fmla="*/ 0 h 5143500"/>
              <a:gd name="connsiteX3" fmla="*/ 7092951 w 7092951"/>
              <a:gd name="connsiteY3" fmla="*/ 0 h 5143500"/>
              <a:gd name="connsiteX4" fmla="*/ 7092951 w 7092951"/>
              <a:gd name="connsiteY4" fmla="*/ 376237 h 5143500"/>
              <a:gd name="connsiteX5" fmla="*/ 5313363 w 7092951"/>
              <a:gd name="connsiteY5" fmla="*/ 376237 h 5143500"/>
              <a:gd name="connsiteX6" fmla="*/ 5313363 w 7092951"/>
              <a:gd name="connsiteY6" fmla="*/ 4767263 h 5143500"/>
              <a:gd name="connsiteX7" fmla="*/ 7092951 w 7092951"/>
              <a:gd name="connsiteY7" fmla="*/ 4767263 h 5143500"/>
              <a:gd name="connsiteX8" fmla="*/ 7092951 w 7092951"/>
              <a:gd name="connsiteY8" fmla="*/ 5143500 h 5143500"/>
              <a:gd name="connsiteX9" fmla="*/ 5313363 w 7092951"/>
              <a:gd name="connsiteY9" fmla="*/ 5143500 h 5143500"/>
              <a:gd name="connsiteX10" fmla="*/ 5161723 w 7092951"/>
              <a:gd name="connsiteY10" fmla="*/ 5143500 h 5143500"/>
              <a:gd name="connsiteX11" fmla="*/ 0 w 7092951"/>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92951" h="5143500">
                <a:moveTo>
                  <a:pt x="0" y="0"/>
                </a:moveTo>
                <a:lnTo>
                  <a:pt x="5161723" y="0"/>
                </a:lnTo>
                <a:lnTo>
                  <a:pt x="5313363" y="0"/>
                </a:lnTo>
                <a:lnTo>
                  <a:pt x="7092951" y="0"/>
                </a:lnTo>
                <a:lnTo>
                  <a:pt x="7092951" y="376237"/>
                </a:lnTo>
                <a:lnTo>
                  <a:pt x="5313363" y="376237"/>
                </a:lnTo>
                <a:lnTo>
                  <a:pt x="5313363" y="4767263"/>
                </a:lnTo>
                <a:lnTo>
                  <a:pt x="7092951" y="4767263"/>
                </a:lnTo>
                <a:lnTo>
                  <a:pt x="7092951" y="5143500"/>
                </a:lnTo>
                <a:lnTo>
                  <a:pt x="5313363" y="5143500"/>
                </a:lnTo>
                <a:lnTo>
                  <a:pt x="5161723" y="5143500"/>
                </a:lnTo>
                <a:lnTo>
                  <a:pt x="0" y="5143500"/>
                </a:lnTo>
                <a:close/>
              </a:path>
            </a:pathLst>
          </a:custGeom>
          <a:solidFill>
            <a:schemeClr val="accent2"/>
          </a:solidFill>
        </p:spPr>
        <p:txBody>
          <a:bodyPr wrap="square">
            <a:noAutofit/>
          </a:bodyPr>
          <a:lstStyle>
            <a:lvl1pPr>
              <a:defRPr sz="1200"/>
            </a:lvl1pPr>
          </a:lstStyle>
          <a:p>
            <a:r>
              <a:rPr lang="ru-RU"/>
              <a:t>Вставка рисунка</a:t>
            </a:r>
          </a:p>
        </p:txBody>
      </p:sp>
      <p:sp>
        <p:nvSpPr>
          <p:cNvPr id="4" name="Текст 3">
            <a:extLst>
              <a:ext uri="{FF2B5EF4-FFF2-40B4-BE49-F238E27FC236}">
                <a16:creationId xmlns:a16="http://schemas.microsoft.com/office/drawing/2014/main" id="{68499142-26BB-495B-9A0E-89A6EBEE166A}"/>
              </a:ext>
            </a:extLst>
          </p:cNvPr>
          <p:cNvSpPr>
            <a:spLocks noGrp="1"/>
          </p:cNvSpPr>
          <p:nvPr>
            <p:ph type="body" sz="quarter" idx="15" hasCustomPrompt="1"/>
          </p:nvPr>
        </p:nvSpPr>
        <p:spPr>
          <a:xfrm>
            <a:off x="250825" y="636948"/>
            <a:ext cx="1874838" cy="1749425"/>
          </a:xfrm>
        </p:spPr>
        <p:txBody>
          <a:bodyPr>
            <a:noAutofit/>
          </a:bodyPr>
          <a:lstStyle>
            <a:lvl1pPr algn="ctr">
              <a:defRPr sz="13800" b="1">
                <a:solidFill>
                  <a:schemeClr val="bg1"/>
                </a:solidFill>
              </a:defRPr>
            </a:lvl1pPr>
          </a:lstStyle>
          <a:p>
            <a:pPr lvl="0"/>
            <a:r>
              <a:rPr lang="en-US" dirty="0"/>
              <a:t>#</a:t>
            </a:r>
            <a:endParaRPr lang="ru-RU" dirty="0"/>
          </a:p>
        </p:txBody>
      </p:sp>
    </p:spTree>
    <p:extLst>
      <p:ext uri="{BB962C8B-B14F-4D97-AF65-F5344CB8AC3E}">
        <p14:creationId xmlns:p14="http://schemas.microsoft.com/office/powerpoint/2010/main" val="334647320"/>
      </p:ext>
    </p:extLst>
  </p:cSld>
  <p:clrMapOvr>
    <a:masterClrMapping/>
  </p:clrMapOvr>
  <p:extLst mod="1">
    <p:ext uri="{DCECCB84-F9BA-43D5-87BE-67443E8EF086}">
      <p15:sldGuideLst xmlns:p15="http://schemas.microsoft.com/office/powerpoint/2012/main">
        <p15:guide id="1" orient="horz" pos="237">
          <p15:clr>
            <a:srgbClr val="FBAE40"/>
          </p15:clr>
        </p15:guide>
        <p15:guide id="3" pos="2653">
          <p15:clr>
            <a:srgbClr val="FBAE40"/>
          </p15:clr>
        </p15:guide>
        <p15:guide id="4" orient="horz" pos="3003">
          <p15:clr>
            <a:srgbClr val="FBAE40"/>
          </p15:clr>
        </p15:guide>
        <p15:guide id="5" pos="5511">
          <p15:clr>
            <a:srgbClr val="FBAE40"/>
          </p15:clr>
        </p15:guide>
        <p15:guide id="6" pos="3266">
          <p15:clr>
            <a:srgbClr val="FBAE40"/>
          </p15:clr>
        </p15:guide>
        <p15:guide id="7" orient="horz" pos="395">
          <p15:clr>
            <a:srgbClr val="FBAE40"/>
          </p15:clr>
        </p15:guide>
        <p15:guide id="8" pos="446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Завершающий слайд">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3445784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7436" name="Слайд think-cell" r:id="rId5" imgW="383" imgH="384" progId="TCLayout.ActiveDocument.1">
                  <p:embed/>
                </p:oleObj>
              </mc:Choice>
              <mc:Fallback>
                <p:oleObj name="Слайд think-cell" r:id="rId5" imgW="383" imgH="384" progId="TCLayout.ActiveDocument.1">
                  <p:embed/>
                  <p:pic>
                    <p:nvPicPr>
                      <p:cNvPr id="7" name="Объект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Прямоугольник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ru-RU" sz="2000" b="1" i="0" baseline="0" dirty="0">
              <a:latin typeface="Tahoma" panose="020B0604030504040204" pitchFamily="34" charset="0"/>
              <a:ea typeface="+mj-ea"/>
              <a:cs typeface="+mj-cs"/>
              <a:sym typeface="Tahoma" panose="020B0604030504040204" pitchFamily="34" charset="0"/>
            </a:endParaRPr>
          </a:p>
        </p:txBody>
      </p:sp>
      <p:pic>
        <p:nvPicPr>
          <p:cNvPr id="2" name="Рисунок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599"/>
            <a:ext cx="9144000" cy="5116755"/>
          </a:xfrm>
          <a:prstGeom prst="rect">
            <a:avLst/>
          </a:prstGeom>
        </p:spPr>
      </p:pic>
      <p:sp>
        <p:nvSpPr>
          <p:cNvPr id="31" name="Рисунок 30"/>
          <p:cNvSpPr>
            <a:spLocks noGrp="1"/>
          </p:cNvSpPr>
          <p:nvPr>
            <p:ph type="pic" sz="quarter" idx="12"/>
          </p:nvPr>
        </p:nvSpPr>
        <p:spPr>
          <a:xfrm>
            <a:off x="0" y="0"/>
            <a:ext cx="9144000" cy="3814763"/>
          </a:xfrm>
          <a:custGeom>
            <a:avLst/>
            <a:gdLst>
              <a:gd name="connsiteX0" fmla="*/ 0 w 9144000"/>
              <a:gd name="connsiteY0" fmla="*/ 0 h 3814763"/>
              <a:gd name="connsiteX1" fmla="*/ 9144000 w 9144000"/>
              <a:gd name="connsiteY1" fmla="*/ 0 h 3814763"/>
              <a:gd name="connsiteX2" fmla="*/ 9144000 w 9144000"/>
              <a:gd name="connsiteY2" fmla="*/ 2544417 h 3814763"/>
              <a:gd name="connsiteX3" fmla="*/ 9144000 w 9144000"/>
              <a:gd name="connsiteY3" fmla="*/ 2859088 h 3814763"/>
              <a:gd name="connsiteX4" fmla="*/ 9144000 w 9144000"/>
              <a:gd name="connsiteY4" fmla="*/ 3814763 h 3814763"/>
              <a:gd name="connsiteX5" fmla="*/ 8756374 w 9144000"/>
              <a:gd name="connsiteY5" fmla="*/ 3814763 h 3814763"/>
              <a:gd name="connsiteX6" fmla="*/ 8756374 w 9144000"/>
              <a:gd name="connsiteY6" fmla="*/ 2859088 h 3814763"/>
              <a:gd name="connsiteX7" fmla="*/ 387626 w 9144000"/>
              <a:gd name="connsiteY7" fmla="*/ 2859088 h 3814763"/>
              <a:gd name="connsiteX8" fmla="*/ 387626 w 9144000"/>
              <a:gd name="connsiteY8" fmla="*/ 3814763 h 3814763"/>
              <a:gd name="connsiteX9" fmla="*/ 0 w 9144000"/>
              <a:gd name="connsiteY9" fmla="*/ 3814763 h 3814763"/>
              <a:gd name="connsiteX10" fmla="*/ 0 w 9144000"/>
              <a:gd name="connsiteY10" fmla="*/ 2544417 h 3814763"/>
              <a:gd name="connsiteX11" fmla="*/ 0 w 9144000"/>
              <a:gd name="connsiteY11" fmla="*/ 2544417 h 381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3814763">
                <a:moveTo>
                  <a:pt x="0" y="0"/>
                </a:moveTo>
                <a:lnTo>
                  <a:pt x="9144000" y="0"/>
                </a:lnTo>
                <a:lnTo>
                  <a:pt x="9144000" y="2544417"/>
                </a:lnTo>
                <a:lnTo>
                  <a:pt x="9144000" y="2859088"/>
                </a:lnTo>
                <a:lnTo>
                  <a:pt x="9144000" y="3814763"/>
                </a:lnTo>
                <a:lnTo>
                  <a:pt x="8756374" y="3814763"/>
                </a:lnTo>
                <a:lnTo>
                  <a:pt x="8756374" y="2859088"/>
                </a:lnTo>
                <a:lnTo>
                  <a:pt x="387626" y="2859088"/>
                </a:lnTo>
                <a:lnTo>
                  <a:pt x="387626" y="3814763"/>
                </a:lnTo>
                <a:lnTo>
                  <a:pt x="0" y="3814763"/>
                </a:lnTo>
                <a:lnTo>
                  <a:pt x="0" y="2544417"/>
                </a:lnTo>
                <a:lnTo>
                  <a:pt x="0" y="2544417"/>
                </a:lnTo>
                <a:close/>
              </a:path>
            </a:pathLst>
          </a:custGeom>
        </p:spPr>
        <p:txBody>
          <a:bodyPr wrap="square">
            <a:noAutofit/>
          </a:bodyPr>
          <a:lstStyle>
            <a:lvl1pPr>
              <a:defRPr sz="1050"/>
            </a:lvl1pPr>
          </a:lstStyle>
          <a:p>
            <a:r>
              <a:rPr lang="ru-RU"/>
              <a:t>Вставка рисунка</a:t>
            </a:r>
            <a:endParaRPr lang="ru-RU" dirty="0"/>
          </a:p>
        </p:txBody>
      </p:sp>
      <p:sp>
        <p:nvSpPr>
          <p:cNvPr id="5" name="Прямоугольник 4"/>
          <p:cNvSpPr/>
          <p:nvPr/>
        </p:nvSpPr>
        <p:spPr>
          <a:xfrm>
            <a:off x="0" y="3814935"/>
            <a:ext cx="9144000" cy="1328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391886" y="2859087"/>
            <a:ext cx="8356827" cy="1911696"/>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1" name="Текст 10"/>
          <p:cNvSpPr>
            <a:spLocks noGrp="1"/>
          </p:cNvSpPr>
          <p:nvPr>
            <p:ph type="body" sz="quarter" idx="10" hasCustomPrompt="1"/>
          </p:nvPr>
        </p:nvSpPr>
        <p:spPr>
          <a:xfrm>
            <a:off x="4207566" y="3080041"/>
            <a:ext cx="4373218" cy="961699"/>
          </a:xfrm>
        </p:spPr>
        <p:txBody>
          <a:bodyPr lIns="0" tIns="0" rIns="0">
            <a:noAutofit/>
          </a:bodyPr>
          <a:lstStyle>
            <a:lvl1pPr>
              <a:defRPr sz="2400" b="1" baseline="0">
                <a:solidFill>
                  <a:schemeClr val="bg1"/>
                </a:solidFill>
              </a:defRPr>
            </a:lvl1pPr>
          </a:lstStyle>
          <a:p>
            <a:pPr lvl="0"/>
            <a:r>
              <a:rPr lang="ru-RU" dirty="0"/>
              <a:t>«Спасибо!» или другая завершающая фраза</a:t>
            </a:r>
          </a:p>
        </p:txBody>
      </p:sp>
      <p:pic>
        <p:nvPicPr>
          <p:cNvPr id="33" name="Picture 11">
            <a:extLst>
              <a:ext uri="{FF2B5EF4-FFF2-40B4-BE49-F238E27FC236}">
                <a16:creationId xmlns:a16="http://schemas.microsoft.com/office/drawing/2014/main" id="{FFD600DF-BCC7-C341-8E23-F2B1C3FC7FF6}"/>
              </a:ext>
            </a:extLst>
          </p:cNvPr>
          <p:cNvPicPr>
            <a:picLocks noChangeAspect="1"/>
          </p:cNvPicPr>
          <p:nvPr/>
        </p:nvPicPr>
        <p:blipFill rotWithShape="1">
          <a:blip r:embed="rId8"/>
          <a:srcRect b="41660"/>
          <a:stretch/>
        </p:blipFill>
        <p:spPr>
          <a:xfrm>
            <a:off x="684213" y="3148014"/>
            <a:ext cx="2040690" cy="319806"/>
          </a:xfrm>
          <a:prstGeom prst="rect">
            <a:avLst/>
          </a:prstGeom>
        </p:spPr>
      </p:pic>
      <p:sp>
        <p:nvSpPr>
          <p:cNvPr id="19" name="Текст 10"/>
          <p:cNvSpPr>
            <a:spLocks noGrp="1"/>
          </p:cNvSpPr>
          <p:nvPr>
            <p:ph type="body" sz="quarter" idx="11" hasCustomPrompt="1"/>
          </p:nvPr>
        </p:nvSpPr>
        <p:spPr>
          <a:xfrm>
            <a:off x="4207566" y="4056755"/>
            <a:ext cx="4373217" cy="601384"/>
          </a:xfrm>
        </p:spPr>
        <p:txBody>
          <a:bodyPr lIns="0">
            <a:noAutofit/>
          </a:bodyPr>
          <a:lstStyle>
            <a:lvl1pPr>
              <a:spcBef>
                <a:spcPts val="0"/>
              </a:spcBef>
              <a:defRPr sz="1100" b="0" baseline="0">
                <a:solidFill>
                  <a:schemeClr val="bg2">
                    <a:lumMod val="95000"/>
                  </a:schemeClr>
                </a:solidFill>
              </a:defRPr>
            </a:lvl1pPr>
          </a:lstStyle>
          <a:p>
            <a:pPr lvl="0"/>
            <a:r>
              <a:rPr lang="ru-RU" dirty="0"/>
              <a:t>Дополнительная информация</a:t>
            </a:r>
            <a:br>
              <a:rPr lang="ru-RU" dirty="0"/>
            </a:br>
            <a:r>
              <a:rPr lang="ru-RU" dirty="0"/>
              <a:t>не более 3 строк</a:t>
            </a:r>
          </a:p>
        </p:txBody>
      </p:sp>
    </p:spTree>
    <p:extLst>
      <p:ext uri="{BB962C8B-B14F-4D97-AF65-F5344CB8AC3E}">
        <p14:creationId xmlns:p14="http://schemas.microsoft.com/office/powerpoint/2010/main" val="2527009746"/>
      </p:ext>
    </p:extLst>
  </p:cSld>
  <p:clrMapOvr>
    <a:masterClrMapping/>
  </p:clrMapOvr>
  <p:extLst mod="1">
    <p:ext uri="{DCECCB84-F9BA-43D5-87BE-67443E8EF086}">
      <p15:sldGuideLst xmlns:p15="http://schemas.microsoft.com/office/powerpoint/2012/main">
        <p15:guide id="1" orient="horz" pos="1983">
          <p15:clr>
            <a:srgbClr val="FBAE40"/>
          </p15:clr>
        </p15:guide>
        <p15:guide id="2" pos="5511">
          <p15:clr>
            <a:srgbClr val="FBAE40"/>
          </p15:clr>
        </p15:guide>
        <p15:guide id="4" orient="horz" pos="3003">
          <p15:clr>
            <a:srgbClr val="FBAE40"/>
          </p15:clr>
        </p15:guide>
        <p15:guide id="5" pos="43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смысловых блока">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30330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8460" name="Слайд think-cell" r:id="rId5" imgW="383" imgH="384" progId="TCLayout.ActiveDocument.1">
                  <p:embed/>
                </p:oleObj>
              </mc:Choice>
              <mc:Fallback>
                <p:oleObj name="Слайд think-cell" r:id="rId5" imgW="383" imgH="384" progId="TCLayout.ActiveDocument.1">
                  <p:embed/>
                  <p:pic>
                    <p:nvPicPr>
                      <p:cNvPr id="7" name="Объект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Прямоугольник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ru-RU" sz="2000" b="1" i="0" baseline="0" dirty="0">
              <a:latin typeface="Tahoma" panose="020B0604030504040204" pitchFamily="34" charset="0"/>
              <a:ea typeface="+mj-ea"/>
              <a:cs typeface="+mj-cs"/>
              <a:sym typeface="Tahoma" panose="020B0604030504040204" pitchFamily="34" charset="0"/>
            </a:endParaRPr>
          </a:p>
        </p:txBody>
      </p:sp>
      <p:sp>
        <p:nvSpPr>
          <p:cNvPr id="2" name="Заголовок 1"/>
          <p:cNvSpPr>
            <a:spLocks noGrp="1"/>
          </p:cNvSpPr>
          <p:nvPr>
            <p:ph type="title" hasCustomPrompt="1"/>
          </p:nvPr>
        </p:nvSpPr>
        <p:spPr>
          <a:xfrm>
            <a:off x="250825" y="280470"/>
            <a:ext cx="7669213" cy="677069"/>
          </a:xfrm>
        </p:spPr>
        <p:txBody>
          <a:bodyPr/>
          <a:lstStyle>
            <a:lvl1pPr>
              <a:defRPr/>
            </a:lvl1pPr>
          </a:lstStyle>
          <a:p>
            <a:r>
              <a:rPr lang="ru-RU" dirty="0"/>
              <a:t>Впишите ключевую мысль, вывод, отражающий суть слайда, не более 2 строк</a:t>
            </a:r>
          </a:p>
        </p:txBody>
      </p:sp>
      <p:sp>
        <p:nvSpPr>
          <p:cNvPr id="12" name="Текст 3"/>
          <p:cNvSpPr>
            <a:spLocks noGrp="1"/>
          </p:cNvSpPr>
          <p:nvPr>
            <p:ph type="body" sz="quarter" idx="10" hasCustomPrompt="1"/>
          </p:nvPr>
        </p:nvSpPr>
        <p:spPr>
          <a:xfrm>
            <a:off x="250825" y="1037051"/>
            <a:ext cx="4168775" cy="344488"/>
          </a:xfrm>
        </p:spPr>
        <p:txBody>
          <a:bodyPr lIns="0">
            <a:noAutofit/>
          </a:bodyPr>
          <a:lstStyle>
            <a:lvl1pPr>
              <a:defRPr sz="1200" b="1" baseline="0">
                <a:solidFill>
                  <a:schemeClr val="tx2">
                    <a:lumMod val="60000"/>
                    <a:lumOff val="40000"/>
                  </a:schemeClr>
                </a:solidFill>
              </a:defRPr>
            </a:lvl1pPr>
          </a:lstStyle>
          <a:p>
            <a:pPr lvl="0"/>
            <a:r>
              <a:rPr lang="ru-RU" dirty="0"/>
              <a:t>Впишите подзаголовок, поясняющий заголовок</a:t>
            </a:r>
          </a:p>
        </p:txBody>
      </p:sp>
      <p:sp>
        <p:nvSpPr>
          <p:cNvPr id="13" name="Текст 3"/>
          <p:cNvSpPr>
            <a:spLocks noGrp="1"/>
          </p:cNvSpPr>
          <p:nvPr>
            <p:ph type="body" sz="quarter" idx="11" hasCustomPrompt="1"/>
          </p:nvPr>
        </p:nvSpPr>
        <p:spPr>
          <a:xfrm>
            <a:off x="4572000" y="1037051"/>
            <a:ext cx="4321175" cy="344488"/>
          </a:xfrm>
        </p:spPr>
        <p:txBody>
          <a:bodyPr lIns="0">
            <a:noAutofit/>
          </a:bodyPr>
          <a:lstStyle>
            <a:lvl1pPr>
              <a:defRPr sz="1200" b="1" baseline="0">
                <a:solidFill>
                  <a:schemeClr val="tx2">
                    <a:lumMod val="60000"/>
                    <a:lumOff val="40000"/>
                  </a:schemeClr>
                </a:solidFill>
              </a:defRPr>
            </a:lvl1pPr>
          </a:lstStyle>
          <a:p>
            <a:pPr lvl="0"/>
            <a:r>
              <a:rPr lang="ru-RU" dirty="0"/>
              <a:t>Впишите подзаголовок, поясняющий заголовок</a:t>
            </a:r>
          </a:p>
        </p:txBody>
      </p:sp>
      <p:sp>
        <p:nvSpPr>
          <p:cNvPr id="14" name="Текст 9">
            <a:extLst>
              <a:ext uri="{FF2B5EF4-FFF2-40B4-BE49-F238E27FC236}">
                <a16:creationId xmlns:a16="http://schemas.microsoft.com/office/drawing/2014/main" id="{04B0798D-9CEF-4132-AF3D-B9031E32B536}"/>
              </a:ext>
            </a:extLst>
          </p:cNvPr>
          <p:cNvSpPr>
            <a:spLocks noGrp="1"/>
          </p:cNvSpPr>
          <p:nvPr>
            <p:ph type="body" sz="quarter" idx="13" hasCustomPrompt="1"/>
          </p:nvPr>
        </p:nvSpPr>
        <p:spPr>
          <a:xfrm>
            <a:off x="264077" y="123129"/>
            <a:ext cx="2317750" cy="192088"/>
          </a:xfrm>
        </p:spPr>
        <p:txBody>
          <a:bodyPr lIns="0">
            <a:noAutofit/>
          </a:bodyPr>
          <a:lstStyle>
            <a:lvl1pPr>
              <a:defRPr sz="1050">
                <a:solidFill>
                  <a:schemeClr val="tx1">
                    <a:lumMod val="40000"/>
                    <a:lumOff val="60000"/>
                  </a:schemeClr>
                </a:solidFill>
              </a:defRPr>
            </a:lvl1pPr>
          </a:lstStyle>
          <a:p>
            <a:pPr lvl="0"/>
            <a:r>
              <a:rPr lang="ru-RU" dirty="0"/>
              <a:t>Впишите название раздела</a:t>
            </a:r>
          </a:p>
        </p:txBody>
      </p:sp>
      <p:sp>
        <p:nvSpPr>
          <p:cNvPr id="15" name="Slide Number Placeholder 5"/>
          <p:cNvSpPr>
            <a:spLocks noGrp="1"/>
          </p:cNvSpPr>
          <p:nvPr>
            <p:ph type="sldNum" sz="quarter" idx="4"/>
          </p:nvPr>
        </p:nvSpPr>
        <p:spPr>
          <a:xfrm>
            <a:off x="7925766" y="4795078"/>
            <a:ext cx="1073426" cy="273844"/>
          </a:xfrm>
          <a:prstGeom prst="rect">
            <a:avLst/>
          </a:prstGeom>
        </p:spPr>
        <p:txBody>
          <a:bodyPr vert="horz" lIns="91440" tIns="45720" rIns="91440" bIns="45720" rtlCol="0" anchor="ctr"/>
          <a:lstStyle>
            <a:lvl1pPr algn="r">
              <a:defRPr sz="1200">
                <a:solidFill>
                  <a:schemeClr val="tx1">
                    <a:lumMod val="90000"/>
                    <a:lumOff val="10000"/>
                  </a:schemeClr>
                </a:solidFill>
              </a:defRPr>
            </a:lvl1pPr>
          </a:lstStyle>
          <a:p>
            <a:fld id="{48F63A3B-78C7-47BE-AE5E-E10140E04643}" type="slidenum">
              <a:rPr lang="en-US" smtClean="0"/>
              <a:pPr/>
              <a:t>‹#›</a:t>
            </a:fld>
            <a:endParaRPr lang="en-US" dirty="0"/>
          </a:p>
        </p:txBody>
      </p:sp>
      <p:sp>
        <p:nvSpPr>
          <p:cNvPr id="16" name="Текст 8"/>
          <p:cNvSpPr>
            <a:spLocks noGrp="1"/>
          </p:cNvSpPr>
          <p:nvPr>
            <p:ph type="body" sz="quarter" idx="14" hasCustomPrompt="1"/>
          </p:nvPr>
        </p:nvSpPr>
        <p:spPr>
          <a:xfrm>
            <a:off x="250825" y="4795078"/>
            <a:ext cx="5699401" cy="192088"/>
          </a:xfrm>
        </p:spPr>
        <p:txBody>
          <a:bodyPr lIns="0">
            <a:noAutofit/>
          </a:bodyPr>
          <a:lstStyle>
            <a:lvl1pPr>
              <a:defRPr sz="800" baseline="0">
                <a:solidFill>
                  <a:schemeClr val="bg1">
                    <a:lumMod val="50000"/>
                  </a:schemeClr>
                </a:solidFill>
              </a:defRPr>
            </a:lvl1pPr>
          </a:lstStyle>
          <a:p>
            <a:pPr lvl="0"/>
            <a:r>
              <a:rPr lang="ru-RU" dirty="0"/>
              <a:t>Впишите источники, примечания и комментарии</a:t>
            </a:r>
          </a:p>
        </p:txBody>
      </p:sp>
    </p:spTree>
    <p:extLst>
      <p:ext uri="{BB962C8B-B14F-4D97-AF65-F5344CB8AC3E}">
        <p14:creationId xmlns:p14="http://schemas.microsoft.com/office/powerpoint/2010/main" val="3605431725"/>
      </p:ext>
    </p:extLst>
  </p:cSld>
  <p:clrMapOvr>
    <a:masterClrMapping/>
  </p:clrMapOvr>
  <p:extLst mod="1">
    <p:ext uri="{DCECCB84-F9BA-43D5-87BE-67443E8EF086}">
      <p15:sldGuideLst xmlns:p15="http://schemas.microsoft.com/office/powerpoint/2012/main">
        <p15:guide id="1" orient="horz" pos="1960">
          <p15:clr>
            <a:srgbClr val="9FCC3B"/>
          </p15:clr>
        </p15:guide>
        <p15:guide id="2" pos="2880" userDrawn="1">
          <p15:clr>
            <a:srgbClr val="9FCC3B"/>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смысловых блока">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3857196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9484" name="Слайд think-cell" r:id="rId5" imgW="383" imgH="384" progId="TCLayout.ActiveDocument.1">
                  <p:embed/>
                </p:oleObj>
              </mc:Choice>
              <mc:Fallback>
                <p:oleObj name="Слайд think-cell" r:id="rId5" imgW="383" imgH="384" progId="TCLayout.ActiveDocument.1">
                  <p:embed/>
                  <p:pic>
                    <p:nvPicPr>
                      <p:cNvPr id="7" name="Объект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Прямоугольник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ru-RU" sz="2000" b="1" i="0" baseline="0" dirty="0">
              <a:latin typeface="Tahoma" panose="020B0604030504040204" pitchFamily="34" charset="0"/>
              <a:ea typeface="+mj-ea"/>
              <a:cs typeface="+mj-cs"/>
              <a:sym typeface="Tahoma" panose="020B0604030504040204" pitchFamily="34" charset="0"/>
            </a:endParaRPr>
          </a:p>
        </p:txBody>
      </p:sp>
      <p:sp>
        <p:nvSpPr>
          <p:cNvPr id="2" name="Заголовок 1"/>
          <p:cNvSpPr>
            <a:spLocks noGrp="1"/>
          </p:cNvSpPr>
          <p:nvPr>
            <p:ph type="title" hasCustomPrompt="1"/>
          </p:nvPr>
        </p:nvSpPr>
        <p:spPr>
          <a:xfrm>
            <a:off x="250825" y="280470"/>
            <a:ext cx="7669213" cy="677069"/>
          </a:xfrm>
        </p:spPr>
        <p:txBody>
          <a:bodyPr/>
          <a:lstStyle/>
          <a:p>
            <a:r>
              <a:rPr lang="ru-RU" dirty="0"/>
              <a:t>Впишите ключевую мысль, вывод, отражающий суть слайда, не более 2 строк</a:t>
            </a:r>
          </a:p>
        </p:txBody>
      </p:sp>
      <p:sp>
        <p:nvSpPr>
          <p:cNvPr id="14" name="Текст 3"/>
          <p:cNvSpPr>
            <a:spLocks noGrp="1"/>
          </p:cNvSpPr>
          <p:nvPr>
            <p:ph type="body" sz="quarter" idx="10" hasCustomPrompt="1"/>
          </p:nvPr>
        </p:nvSpPr>
        <p:spPr>
          <a:xfrm>
            <a:off x="250825" y="1037051"/>
            <a:ext cx="4168775" cy="344488"/>
          </a:xfrm>
        </p:spPr>
        <p:txBody>
          <a:bodyPr lIns="0">
            <a:noAutofit/>
          </a:bodyPr>
          <a:lstStyle>
            <a:lvl1pPr>
              <a:defRPr sz="1200" b="1" baseline="0">
                <a:solidFill>
                  <a:schemeClr val="tx2">
                    <a:lumMod val="60000"/>
                    <a:lumOff val="40000"/>
                  </a:schemeClr>
                </a:solidFill>
              </a:defRPr>
            </a:lvl1pPr>
          </a:lstStyle>
          <a:p>
            <a:pPr lvl="0"/>
            <a:r>
              <a:rPr lang="ru-RU" dirty="0"/>
              <a:t>Впишите подзаголовок, поясняющий заголовок</a:t>
            </a:r>
          </a:p>
        </p:txBody>
      </p:sp>
      <p:sp>
        <p:nvSpPr>
          <p:cNvPr id="15" name="Текст 3"/>
          <p:cNvSpPr>
            <a:spLocks noGrp="1"/>
          </p:cNvSpPr>
          <p:nvPr>
            <p:ph type="body" sz="quarter" idx="11" hasCustomPrompt="1"/>
          </p:nvPr>
        </p:nvSpPr>
        <p:spPr>
          <a:xfrm>
            <a:off x="4572000" y="1037051"/>
            <a:ext cx="4168775" cy="344488"/>
          </a:xfrm>
        </p:spPr>
        <p:txBody>
          <a:bodyPr lIns="0">
            <a:noAutofit/>
          </a:bodyPr>
          <a:lstStyle>
            <a:lvl1pPr>
              <a:defRPr sz="1200" b="1" baseline="0">
                <a:solidFill>
                  <a:schemeClr val="tx2">
                    <a:lumMod val="60000"/>
                    <a:lumOff val="40000"/>
                  </a:schemeClr>
                </a:solidFill>
              </a:defRPr>
            </a:lvl1pPr>
          </a:lstStyle>
          <a:p>
            <a:pPr lvl="0"/>
            <a:r>
              <a:rPr lang="ru-RU" dirty="0"/>
              <a:t>Впишите подзаголовок, поясняющий заголовок</a:t>
            </a:r>
          </a:p>
        </p:txBody>
      </p:sp>
      <p:sp>
        <p:nvSpPr>
          <p:cNvPr id="16" name="Текст 3"/>
          <p:cNvSpPr>
            <a:spLocks noGrp="1"/>
          </p:cNvSpPr>
          <p:nvPr>
            <p:ph type="body" sz="quarter" idx="12" hasCustomPrompt="1"/>
          </p:nvPr>
        </p:nvSpPr>
        <p:spPr>
          <a:xfrm>
            <a:off x="250825" y="2967038"/>
            <a:ext cx="4168775" cy="344488"/>
          </a:xfrm>
        </p:spPr>
        <p:txBody>
          <a:bodyPr lIns="0">
            <a:noAutofit/>
          </a:bodyPr>
          <a:lstStyle>
            <a:lvl1pPr>
              <a:defRPr sz="1200" b="1" baseline="0">
                <a:solidFill>
                  <a:schemeClr val="tx2">
                    <a:lumMod val="60000"/>
                    <a:lumOff val="40000"/>
                  </a:schemeClr>
                </a:solidFill>
              </a:defRPr>
            </a:lvl1pPr>
          </a:lstStyle>
          <a:p>
            <a:pPr lvl="0"/>
            <a:r>
              <a:rPr lang="ru-RU" dirty="0"/>
              <a:t>Впишите подзаголовок, поясняющий заголовок</a:t>
            </a:r>
          </a:p>
        </p:txBody>
      </p:sp>
      <p:sp>
        <p:nvSpPr>
          <p:cNvPr id="17" name="Текст 3"/>
          <p:cNvSpPr>
            <a:spLocks noGrp="1"/>
          </p:cNvSpPr>
          <p:nvPr>
            <p:ph type="body" sz="quarter" idx="13" hasCustomPrompt="1"/>
          </p:nvPr>
        </p:nvSpPr>
        <p:spPr>
          <a:xfrm>
            <a:off x="4572000" y="2967038"/>
            <a:ext cx="4168775" cy="344488"/>
          </a:xfrm>
        </p:spPr>
        <p:txBody>
          <a:bodyPr lIns="0">
            <a:noAutofit/>
          </a:bodyPr>
          <a:lstStyle>
            <a:lvl1pPr>
              <a:defRPr sz="1200" b="1" baseline="0">
                <a:solidFill>
                  <a:schemeClr val="tx2">
                    <a:lumMod val="60000"/>
                    <a:lumOff val="40000"/>
                  </a:schemeClr>
                </a:solidFill>
              </a:defRPr>
            </a:lvl1pPr>
          </a:lstStyle>
          <a:p>
            <a:pPr lvl="0"/>
            <a:r>
              <a:rPr lang="ru-RU" dirty="0"/>
              <a:t>Впишите подзаголовок, поясняющий заголовок</a:t>
            </a:r>
          </a:p>
        </p:txBody>
      </p:sp>
      <p:sp>
        <p:nvSpPr>
          <p:cNvPr id="18" name="Текст 9">
            <a:extLst>
              <a:ext uri="{FF2B5EF4-FFF2-40B4-BE49-F238E27FC236}">
                <a16:creationId xmlns:a16="http://schemas.microsoft.com/office/drawing/2014/main" id="{04B0798D-9CEF-4132-AF3D-B9031E32B536}"/>
              </a:ext>
            </a:extLst>
          </p:cNvPr>
          <p:cNvSpPr>
            <a:spLocks noGrp="1"/>
          </p:cNvSpPr>
          <p:nvPr>
            <p:ph type="body" sz="quarter" idx="17" hasCustomPrompt="1"/>
          </p:nvPr>
        </p:nvSpPr>
        <p:spPr>
          <a:xfrm>
            <a:off x="264077" y="123129"/>
            <a:ext cx="2317750" cy="192088"/>
          </a:xfrm>
        </p:spPr>
        <p:txBody>
          <a:bodyPr lIns="0">
            <a:noAutofit/>
          </a:bodyPr>
          <a:lstStyle>
            <a:lvl1pPr>
              <a:defRPr sz="1050">
                <a:solidFill>
                  <a:schemeClr val="tx1">
                    <a:lumMod val="40000"/>
                    <a:lumOff val="60000"/>
                  </a:schemeClr>
                </a:solidFill>
              </a:defRPr>
            </a:lvl1pPr>
          </a:lstStyle>
          <a:p>
            <a:pPr lvl="0"/>
            <a:r>
              <a:rPr lang="ru-RU" dirty="0"/>
              <a:t>Впишите название раздела</a:t>
            </a:r>
          </a:p>
        </p:txBody>
      </p:sp>
      <p:sp>
        <p:nvSpPr>
          <p:cNvPr id="19" name="Slide Number Placeholder 5"/>
          <p:cNvSpPr>
            <a:spLocks noGrp="1"/>
          </p:cNvSpPr>
          <p:nvPr>
            <p:ph type="sldNum" sz="quarter" idx="4"/>
          </p:nvPr>
        </p:nvSpPr>
        <p:spPr>
          <a:xfrm>
            <a:off x="7925766" y="4795078"/>
            <a:ext cx="1073426" cy="273844"/>
          </a:xfrm>
          <a:prstGeom prst="rect">
            <a:avLst/>
          </a:prstGeom>
        </p:spPr>
        <p:txBody>
          <a:bodyPr vert="horz" lIns="91440" tIns="45720" rIns="91440" bIns="45720" rtlCol="0" anchor="ctr"/>
          <a:lstStyle>
            <a:lvl1pPr algn="r">
              <a:defRPr sz="1200">
                <a:solidFill>
                  <a:schemeClr val="tx1">
                    <a:lumMod val="90000"/>
                    <a:lumOff val="10000"/>
                  </a:schemeClr>
                </a:solidFill>
              </a:defRPr>
            </a:lvl1pPr>
          </a:lstStyle>
          <a:p>
            <a:fld id="{48F63A3B-78C7-47BE-AE5E-E10140E04643}" type="slidenum">
              <a:rPr lang="en-US" smtClean="0"/>
              <a:pPr/>
              <a:t>‹#›</a:t>
            </a:fld>
            <a:endParaRPr lang="en-US" dirty="0"/>
          </a:p>
        </p:txBody>
      </p:sp>
      <p:sp>
        <p:nvSpPr>
          <p:cNvPr id="20" name="Текст 8"/>
          <p:cNvSpPr>
            <a:spLocks noGrp="1"/>
          </p:cNvSpPr>
          <p:nvPr>
            <p:ph type="body" sz="quarter" idx="18" hasCustomPrompt="1"/>
          </p:nvPr>
        </p:nvSpPr>
        <p:spPr>
          <a:xfrm>
            <a:off x="250825" y="4795078"/>
            <a:ext cx="5699401" cy="192088"/>
          </a:xfrm>
        </p:spPr>
        <p:txBody>
          <a:bodyPr lIns="0">
            <a:noAutofit/>
          </a:bodyPr>
          <a:lstStyle>
            <a:lvl1pPr>
              <a:defRPr sz="800" baseline="0">
                <a:solidFill>
                  <a:schemeClr val="bg1">
                    <a:lumMod val="50000"/>
                  </a:schemeClr>
                </a:solidFill>
              </a:defRPr>
            </a:lvl1pPr>
          </a:lstStyle>
          <a:p>
            <a:pPr lvl="0"/>
            <a:r>
              <a:rPr lang="ru-RU" dirty="0"/>
              <a:t>Впишите источники, примечания и комментарии</a:t>
            </a:r>
          </a:p>
        </p:txBody>
      </p:sp>
    </p:spTree>
    <p:extLst>
      <p:ext uri="{BB962C8B-B14F-4D97-AF65-F5344CB8AC3E}">
        <p14:creationId xmlns:p14="http://schemas.microsoft.com/office/powerpoint/2010/main" val="948115767"/>
      </p:ext>
    </p:extLst>
  </p:cSld>
  <p:clrMapOvr>
    <a:masterClrMapping/>
  </p:clrMapOvr>
  <p:extLst mod="1">
    <p:ext uri="{DCECCB84-F9BA-43D5-87BE-67443E8EF086}">
      <p15:sldGuideLst xmlns:p15="http://schemas.microsoft.com/office/powerpoint/2012/main">
        <p15:guide id="5" orient="horz" pos="1869" userDrawn="1">
          <p15:clr>
            <a:srgbClr val="9FCC3B"/>
          </p15:clr>
        </p15:guide>
        <p15:guide id="6" pos="2880" userDrawn="1">
          <p15:clr>
            <a:srgbClr val="9FCC3B"/>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 смысловых блок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50825" y="280470"/>
            <a:ext cx="7669213" cy="677069"/>
          </a:xfrm>
        </p:spPr>
        <p:txBody>
          <a:bodyPr/>
          <a:lstStyle/>
          <a:p>
            <a:r>
              <a:rPr lang="ru-RU" dirty="0"/>
              <a:t>Впишите ключевую мысль, вывод, отражающий суть слайда, не более 2 строк</a:t>
            </a:r>
          </a:p>
        </p:txBody>
      </p:sp>
      <p:sp>
        <p:nvSpPr>
          <p:cNvPr id="8" name="Текст 9">
            <a:extLst>
              <a:ext uri="{FF2B5EF4-FFF2-40B4-BE49-F238E27FC236}">
                <a16:creationId xmlns:a16="http://schemas.microsoft.com/office/drawing/2014/main" id="{04B0798D-9CEF-4132-AF3D-B9031E32B536}"/>
              </a:ext>
            </a:extLst>
          </p:cNvPr>
          <p:cNvSpPr>
            <a:spLocks noGrp="1"/>
          </p:cNvSpPr>
          <p:nvPr>
            <p:ph type="body" sz="quarter" idx="13" hasCustomPrompt="1"/>
          </p:nvPr>
        </p:nvSpPr>
        <p:spPr>
          <a:xfrm>
            <a:off x="264077" y="123129"/>
            <a:ext cx="2317750" cy="192088"/>
          </a:xfrm>
        </p:spPr>
        <p:txBody>
          <a:bodyPr lIns="0">
            <a:noAutofit/>
          </a:bodyPr>
          <a:lstStyle>
            <a:lvl1pPr>
              <a:defRPr sz="1050">
                <a:solidFill>
                  <a:schemeClr val="tx1">
                    <a:lumMod val="40000"/>
                    <a:lumOff val="60000"/>
                  </a:schemeClr>
                </a:solidFill>
              </a:defRPr>
            </a:lvl1pPr>
          </a:lstStyle>
          <a:p>
            <a:pPr lvl="0"/>
            <a:r>
              <a:rPr lang="ru-RU" dirty="0"/>
              <a:t>Впишите название раздела</a:t>
            </a:r>
          </a:p>
        </p:txBody>
      </p:sp>
      <p:sp>
        <p:nvSpPr>
          <p:cNvPr id="6" name="Slide Number Placeholder 5"/>
          <p:cNvSpPr>
            <a:spLocks noGrp="1"/>
          </p:cNvSpPr>
          <p:nvPr>
            <p:ph type="sldNum" sz="quarter" idx="4"/>
          </p:nvPr>
        </p:nvSpPr>
        <p:spPr>
          <a:xfrm>
            <a:off x="7925766" y="4795078"/>
            <a:ext cx="1073426" cy="273844"/>
          </a:xfrm>
          <a:prstGeom prst="rect">
            <a:avLst/>
          </a:prstGeom>
        </p:spPr>
        <p:txBody>
          <a:bodyPr vert="horz" lIns="91440" tIns="45720" rIns="91440" bIns="45720" rtlCol="0" anchor="ctr"/>
          <a:lstStyle>
            <a:lvl1pPr algn="r">
              <a:defRPr sz="1200">
                <a:solidFill>
                  <a:schemeClr val="tx1">
                    <a:lumMod val="90000"/>
                    <a:lumOff val="10000"/>
                  </a:schemeClr>
                </a:solidFill>
              </a:defRPr>
            </a:lvl1pPr>
          </a:lstStyle>
          <a:p>
            <a:fld id="{48F63A3B-78C7-47BE-AE5E-E10140E04643}" type="slidenum">
              <a:rPr lang="en-US" smtClean="0"/>
              <a:pPr/>
              <a:t>‹#›</a:t>
            </a:fld>
            <a:endParaRPr lang="en-US" dirty="0"/>
          </a:p>
        </p:txBody>
      </p:sp>
      <p:sp>
        <p:nvSpPr>
          <p:cNvPr id="7" name="Текст 8"/>
          <p:cNvSpPr>
            <a:spLocks noGrp="1"/>
          </p:cNvSpPr>
          <p:nvPr>
            <p:ph type="body" sz="quarter" idx="10" hasCustomPrompt="1"/>
          </p:nvPr>
        </p:nvSpPr>
        <p:spPr>
          <a:xfrm>
            <a:off x="250825" y="4795078"/>
            <a:ext cx="5699401" cy="192088"/>
          </a:xfrm>
        </p:spPr>
        <p:txBody>
          <a:bodyPr lIns="0">
            <a:noAutofit/>
          </a:bodyPr>
          <a:lstStyle>
            <a:lvl1pPr>
              <a:defRPr sz="800" baseline="0">
                <a:solidFill>
                  <a:schemeClr val="bg1">
                    <a:lumMod val="50000"/>
                  </a:schemeClr>
                </a:solidFill>
              </a:defRPr>
            </a:lvl1pPr>
          </a:lstStyle>
          <a:p>
            <a:pPr lvl="0"/>
            <a:r>
              <a:rPr lang="ru-RU" dirty="0"/>
              <a:t>Впишите источники, примечания и комментарии</a:t>
            </a:r>
          </a:p>
        </p:txBody>
      </p:sp>
    </p:spTree>
    <p:extLst>
      <p:ext uri="{BB962C8B-B14F-4D97-AF65-F5344CB8AC3E}">
        <p14:creationId xmlns:p14="http://schemas.microsoft.com/office/powerpoint/2010/main" val="1210790390"/>
      </p:ext>
    </p:extLst>
  </p:cSld>
  <p:clrMapOvr>
    <a:masterClrMapping/>
  </p:clrMapOvr>
  <p:extLst mod="1">
    <p:ext uri="{DCECCB84-F9BA-43D5-87BE-67443E8EF086}">
      <p15:sldGuideLst xmlns:p15="http://schemas.microsoft.com/office/powerpoint/2012/main">
        <p15:guide id="5" pos="1973" userDrawn="1">
          <p15:clr>
            <a:srgbClr val="9FCC3B"/>
          </p15:clr>
        </p15:guide>
        <p15:guide id="6" pos="3787" userDrawn="1">
          <p15:clr>
            <a:srgbClr val="9FCC3B"/>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vmlDrawing" Target="../drawings/vmlDrawing11.v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17" Type="http://schemas.openxmlformats.org/officeDocument/2006/relationships/image" Target="../media/image1.emf"/><Relationship Id="rId2" Type="http://schemas.openxmlformats.org/officeDocument/2006/relationships/slideLayout" Target="../slideLayouts/slideLayout12.xml"/><Relationship Id="rId16" Type="http://schemas.openxmlformats.org/officeDocument/2006/relationships/oleObject" Target="../embeddings/oleObject1.bin"/><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ags" Target="../tags/tag23.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ags" Target="../tags/tag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5" y="280470"/>
            <a:ext cx="8642350" cy="677069"/>
          </a:xfrm>
          <a:prstGeom prst="rect">
            <a:avLst/>
          </a:prstGeom>
        </p:spPr>
        <p:txBody>
          <a:bodyPr vert="horz" lIns="0" tIns="0" rIns="0" bIns="0" rtlCol="0" anchor="ctr">
            <a:noAutofit/>
          </a:bodyPr>
          <a:lstStyle/>
          <a:p>
            <a:r>
              <a:rPr lang="ru-RU" dirty="0"/>
              <a:t>Впишите ключевую мысль, вывод, отражающий суть слайда, но не более 2-х строк</a:t>
            </a:r>
            <a:endParaRPr lang="en-US" dirty="0"/>
          </a:p>
        </p:txBody>
      </p:sp>
      <p:sp>
        <p:nvSpPr>
          <p:cNvPr id="3" name="Text Placeholder 2"/>
          <p:cNvSpPr>
            <a:spLocks noGrp="1"/>
          </p:cNvSpPr>
          <p:nvPr>
            <p:ph type="body" idx="1"/>
          </p:nvPr>
        </p:nvSpPr>
        <p:spPr>
          <a:xfrm>
            <a:off x="250825" y="1138026"/>
            <a:ext cx="8642350" cy="3533365"/>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p:txBody>
      </p:sp>
      <p:sp>
        <p:nvSpPr>
          <p:cNvPr id="6" name="Slide Number Placeholder 5"/>
          <p:cNvSpPr>
            <a:spLocks noGrp="1"/>
          </p:cNvSpPr>
          <p:nvPr>
            <p:ph type="sldNum" sz="quarter" idx="4"/>
          </p:nvPr>
        </p:nvSpPr>
        <p:spPr>
          <a:xfrm>
            <a:off x="7925766" y="4795078"/>
            <a:ext cx="1073426" cy="273844"/>
          </a:xfrm>
          <a:prstGeom prst="rect">
            <a:avLst/>
          </a:prstGeom>
        </p:spPr>
        <p:txBody>
          <a:bodyPr vert="horz" lIns="91440" tIns="45720" rIns="91440" bIns="45720" rtlCol="0" anchor="ctr"/>
          <a:lstStyle>
            <a:lvl1pPr algn="r">
              <a:defRPr sz="1200">
                <a:solidFill>
                  <a:schemeClr val="tx1">
                    <a:lumMod val="90000"/>
                    <a:lumOff val="10000"/>
                  </a:schemeClr>
                </a:solidFill>
              </a:defRPr>
            </a:lvl1pPr>
          </a:lstStyle>
          <a:p>
            <a:fld id="{48F63A3B-78C7-47BE-AE5E-E10140E04643}" type="slidenum">
              <a:rPr lang="en-US" smtClean="0"/>
              <a:pPr/>
              <a:t>‹#›</a:t>
            </a:fld>
            <a:endParaRPr lang="en-US" dirty="0"/>
          </a:p>
        </p:txBody>
      </p:sp>
      <p:graphicFrame>
        <p:nvGraphicFramePr>
          <p:cNvPr id="7" name="Объект 6" hidden="1"/>
          <p:cNvGraphicFramePr>
            <a:graphicFrameLocks noChangeAspect="1"/>
          </p:cNvGraphicFramePr>
          <p:nvPr>
            <p:custDataLst>
              <p:tags r:id="rId13"/>
            </p:custDataLst>
            <p:extLst>
              <p:ext uri="{D42A27DB-BD31-4B8C-83A1-F6EECF244321}">
                <p14:modId xmlns:p14="http://schemas.microsoft.com/office/powerpoint/2010/main" val="12521349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81292" name="Слайд think-cell" r:id="rId15" imgW="383" imgH="384" progId="TCLayout.ActiveDocument.1">
                  <p:embed/>
                </p:oleObj>
              </mc:Choice>
              <mc:Fallback>
                <p:oleObj name="Слайд think-cell" r:id="rId15" imgW="383" imgH="384" progId="TCLayout.ActiveDocument.1">
                  <p:embed/>
                  <p:pic>
                    <p:nvPicPr>
                      <p:cNvPr id="7" name="Объект 6" hidden="1"/>
                      <p:cNvPicPr/>
                      <p:nvPr/>
                    </p:nvPicPr>
                    <p:blipFill>
                      <a:blip r:embed="rId16"/>
                      <a:stretch>
                        <a:fillRect/>
                      </a:stretch>
                    </p:blipFill>
                    <p:spPr>
                      <a:xfrm>
                        <a:off x="1191" y="1191"/>
                        <a:ext cx="1191" cy="1191"/>
                      </a:xfrm>
                      <a:prstGeom prst="rect">
                        <a:avLst/>
                      </a:prstGeom>
                    </p:spPr>
                  </p:pic>
                </p:oleObj>
              </mc:Fallback>
            </mc:AlternateContent>
          </a:graphicData>
        </a:graphic>
      </p:graphicFrame>
      <p:sp>
        <p:nvSpPr>
          <p:cNvPr id="8" name="Прямоугольник 7" hidden="1"/>
          <p:cNvSpPr/>
          <p:nvPr>
            <p:custDataLst>
              <p:tags r:id="rId14"/>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ru-RU" sz="2000" b="1" i="0" baseline="0" dirty="0">
              <a:latin typeface="Tahoma" panose="020B0604030504040204" pitchFamily="34" charset="0"/>
              <a:ea typeface="+mj-ea"/>
              <a:cs typeface="+mj-cs"/>
              <a:sym typeface="Tahoma" panose="020B0604030504040204" pitchFamily="34" charset="0"/>
            </a:endParaRPr>
          </a:p>
        </p:txBody>
      </p:sp>
      <p:sp>
        <p:nvSpPr>
          <p:cNvPr id="31" name="Прямоугольник 30"/>
          <p:cNvSpPr/>
          <p:nvPr/>
        </p:nvSpPr>
        <p:spPr>
          <a:xfrm>
            <a:off x="9203635" y="280470"/>
            <a:ext cx="145774" cy="677069"/>
          </a:xfrm>
          <a:prstGeom prst="rect">
            <a:avLst/>
          </a:prstGeom>
          <a:solidFill>
            <a:srgbClr val="0947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9203635" y="1043004"/>
            <a:ext cx="145774" cy="33853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9203635" y="1467004"/>
            <a:ext cx="145774" cy="3171257"/>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9203635" y="4876801"/>
            <a:ext cx="145774" cy="1921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9349408" y="280470"/>
            <a:ext cx="422388" cy="67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000" b="1" dirty="0">
                <a:solidFill>
                  <a:schemeClr val="tx2"/>
                </a:solidFill>
              </a:rPr>
              <a:t>20</a:t>
            </a:r>
          </a:p>
        </p:txBody>
      </p:sp>
      <p:sp>
        <p:nvSpPr>
          <p:cNvPr id="36" name="Прямоугольник 35"/>
          <p:cNvSpPr/>
          <p:nvPr/>
        </p:nvSpPr>
        <p:spPr>
          <a:xfrm>
            <a:off x="9349408" y="1037052"/>
            <a:ext cx="422388" cy="34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b="0" dirty="0">
                <a:solidFill>
                  <a:schemeClr val="tx2">
                    <a:lumMod val="60000"/>
                    <a:lumOff val="40000"/>
                  </a:schemeClr>
                </a:solidFill>
              </a:rPr>
              <a:t>12</a:t>
            </a:r>
          </a:p>
        </p:txBody>
      </p:sp>
      <p:sp>
        <p:nvSpPr>
          <p:cNvPr id="37" name="Прямоугольник 36"/>
          <p:cNvSpPr/>
          <p:nvPr/>
        </p:nvSpPr>
        <p:spPr>
          <a:xfrm>
            <a:off x="9349407" y="1464641"/>
            <a:ext cx="422389" cy="317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100" b="0" dirty="0">
                <a:solidFill>
                  <a:schemeClr val="tx1">
                    <a:lumMod val="90000"/>
                    <a:lumOff val="10000"/>
                  </a:schemeClr>
                </a:solidFill>
              </a:rPr>
              <a:t>11-14</a:t>
            </a:r>
          </a:p>
        </p:txBody>
      </p:sp>
      <p:sp>
        <p:nvSpPr>
          <p:cNvPr id="38" name="Прямоугольник 37"/>
          <p:cNvSpPr/>
          <p:nvPr/>
        </p:nvSpPr>
        <p:spPr>
          <a:xfrm>
            <a:off x="9349408" y="4876800"/>
            <a:ext cx="422388" cy="192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800" b="0" dirty="0">
                <a:solidFill>
                  <a:schemeClr val="bg1">
                    <a:lumMod val="50000"/>
                  </a:schemeClr>
                </a:solidFill>
              </a:rPr>
              <a:t>8</a:t>
            </a:r>
          </a:p>
        </p:txBody>
      </p:sp>
      <p:sp>
        <p:nvSpPr>
          <p:cNvPr id="25" name="Прямоугольник 24"/>
          <p:cNvSpPr/>
          <p:nvPr/>
        </p:nvSpPr>
        <p:spPr>
          <a:xfrm>
            <a:off x="-773976" y="262359"/>
            <a:ext cx="31805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455924" y="256720"/>
            <a:ext cx="360000" cy="5472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рямоугольник 38"/>
          <p:cNvSpPr/>
          <p:nvPr/>
        </p:nvSpPr>
        <p:spPr>
          <a:xfrm>
            <a:off x="-614950" y="256720"/>
            <a:ext cx="159024" cy="545639"/>
          </a:xfrm>
          <a:prstGeom prst="rect">
            <a:avLst/>
          </a:prstGeom>
          <a:solidFill>
            <a:srgbClr val="4B8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Прямоугольник 39"/>
          <p:cNvSpPr/>
          <p:nvPr/>
        </p:nvSpPr>
        <p:spPr>
          <a:xfrm>
            <a:off x="-773976" y="259043"/>
            <a:ext cx="159025" cy="542322"/>
          </a:xfrm>
          <a:prstGeom prst="rect">
            <a:avLst/>
          </a:prstGeom>
          <a:solidFill>
            <a:srgbClr val="4B87F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455924" y="995336"/>
            <a:ext cx="36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773977" y="996901"/>
            <a:ext cx="318052" cy="53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Прямоугольник 40"/>
          <p:cNvSpPr/>
          <p:nvPr/>
        </p:nvSpPr>
        <p:spPr>
          <a:xfrm>
            <a:off x="-614951" y="995240"/>
            <a:ext cx="159026" cy="539999"/>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773977" y="995240"/>
            <a:ext cx="159026" cy="539999"/>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773977" y="2386122"/>
            <a:ext cx="318052" cy="52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55924" y="2381477"/>
            <a:ext cx="360000" cy="5306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рямоугольник 42"/>
          <p:cNvSpPr/>
          <p:nvPr/>
        </p:nvSpPr>
        <p:spPr>
          <a:xfrm>
            <a:off x="-614951" y="2382140"/>
            <a:ext cx="159026" cy="532371"/>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p:cNvSpPr/>
          <p:nvPr/>
        </p:nvSpPr>
        <p:spPr>
          <a:xfrm>
            <a:off x="-773977" y="2382140"/>
            <a:ext cx="159026" cy="532370"/>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455924" y="1699182"/>
            <a:ext cx="360000" cy="5313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773977" y="1699182"/>
            <a:ext cx="318052" cy="530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Прямоугольник 44"/>
          <p:cNvSpPr/>
          <p:nvPr/>
        </p:nvSpPr>
        <p:spPr>
          <a:xfrm>
            <a:off x="-614951" y="1699182"/>
            <a:ext cx="159026" cy="530680"/>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773977" y="1699180"/>
            <a:ext cx="159026" cy="530683"/>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780603" y="3033529"/>
            <a:ext cx="318052" cy="526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462550" y="3028553"/>
            <a:ext cx="360000" cy="539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рямоугольник 46"/>
          <p:cNvSpPr/>
          <p:nvPr/>
        </p:nvSpPr>
        <p:spPr>
          <a:xfrm>
            <a:off x="-621577" y="3028553"/>
            <a:ext cx="159026" cy="540000"/>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Прямоугольник 47"/>
          <p:cNvSpPr/>
          <p:nvPr/>
        </p:nvSpPr>
        <p:spPr>
          <a:xfrm>
            <a:off x="-780603" y="3028553"/>
            <a:ext cx="159026" cy="540000"/>
          </a:xfrm>
          <a:prstGeom prst="rect">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783916" y="3734485"/>
            <a:ext cx="318052" cy="522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465863" y="3729508"/>
            <a:ext cx="360000" cy="5356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рямоугольник 48"/>
          <p:cNvSpPr/>
          <p:nvPr/>
        </p:nvSpPr>
        <p:spPr>
          <a:xfrm>
            <a:off x="-624890" y="3729508"/>
            <a:ext cx="159026" cy="535658"/>
          </a:xfrm>
          <a:prstGeom prst="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783916" y="3729508"/>
            <a:ext cx="159026" cy="535658"/>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Прямоугольник 52">
            <a:extLst>
              <a:ext uri="{FF2B5EF4-FFF2-40B4-BE49-F238E27FC236}">
                <a16:creationId xmlns:a16="http://schemas.microsoft.com/office/drawing/2014/main" id="{796EAE89-5C1D-4A86-A825-C2ED626C97A0}"/>
              </a:ext>
            </a:extLst>
          </p:cNvPr>
          <p:cNvSpPr/>
          <p:nvPr/>
        </p:nvSpPr>
        <p:spPr>
          <a:xfrm>
            <a:off x="-783916" y="4353778"/>
            <a:ext cx="318052" cy="522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Прямоугольник 54">
            <a:extLst>
              <a:ext uri="{FF2B5EF4-FFF2-40B4-BE49-F238E27FC236}">
                <a16:creationId xmlns:a16="http://schemas.microsoft.com/office/drawing/2014/main" id="{8A503B81-1090-40CD-BEE4-6F0663F0A634}"/>
              </a:ext>
            </a:extLst>
          </p:cNvPr>
          <p:cNvSpPr/>
          <p:nvPr/>
        </p:nvSpPr>
        <p:spPr>
          <a:xfrm>
            <a:off x="-624891" y="4348801"/>
            <a:ext cx="155231" cy="535658"/>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рямоугольник 55">
            <a:extLst>
              <a:ext uri="{FF2B5EF4-FFF2-40B4-BE49-F238E27FC236}">
                <a16:creationId xmlns:a16="http://schemas.microsoft.com/office/drawing/2014/main" id="{C87D4E55-B819-459B-8A0B-753BB02DF5D5}"/>
              </a:ext>
            </a:extLst>
          </p:cNvPr>
          <p:cNvSpPr/>
          <p:nvPr/>
        </p:nvSpPr>
        <p:spPr>
          <a:xfrm>
            <a:off x="-783916" y="4348801"/>
            <a:ext cx="159026" cy="535658"/>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Прямоугольник 56">
            <a:extLst>
              <a:ext uri="{FF2B5EF4-FFF2-40B4-BE49-F238E27FC236}">
                <a16:creationId xmlns:a16="http://schemas.microsoft.com/office/drawing/2014/main" id="{55925163-6123-4516-ADEA-A76A186B5F9B}"/>
              </a:ext>
            </a:extLst>
          </p:cNvPr>
          <p:cNvSpPr/>
          <p:nvPr/>
        </p:nvSpPr>
        <p:spPr>
          <a:xfrm>
            <a:off x="-469660" y="4348801"/>
            <a:ext cx="159026" cy="535658"/>
          </a:xfrm>
          <a:prstGeom prst="rect">
            <a:avLst/>
          </a:prstGeom>
          <a:solidFill>
            <a:schemeClr val="tx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Прямоугольник 57">
            <a:extLst>
              <a:ext uri="{FF2B5EF4-FFF2-40B4-BE49-F238E27FC236}">
                <a16:creationId xmlns:a16="http://schemas.microsoft.com/office/drawing/2014/main" id="{1B501528-58EA-420F-8C51-BCA12C17CFC4}"/>
              </a:ext>
            </a:extLst>
          </p:cNvPr>
          <p:cNvSpPr/>
          <p:nvPr/>
        </p:nvSpPr>
        <p:spPr>
          <a:xfrm>
            <a:off x="-310634" y="4348801"/>
            <a:ext cx="204771" cy="535658"/>
          </a:xfrm>
          <a:prstGeom prst="rect">
            <a:avLst/>
          </a:prstGeom>
          <a:solidFill>
            <a:schemeClr val="tx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3816048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Lst>
  <p:hf hdr="0" ftr="0" dt="0"/>
  <p:txStyles>
    <p:titleStyle>
      <a:lvl1pPr algn="l" defTabSz="685800" rtl="0" eaLnBrk="1" latinLnBrk="0" hangingPunct="1">
        <a:lnSpc>
          <a:spcPct val="90000"/>
        </a:lnSpc>
        <a:spcBef>
          <a:spcPct val="0"/>
        </a:spcBef>
        <a:buNone/>
        <a:defRPr sz="2000" b="1" kern="1200" baseline="0">
          <a:solidFill>
            <a:schemeClr val="tx2"/>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b="0" kern="1200">
          <a:solidFill>
            <a:schemeClr val="tx2">
              <a:lumMod val="60000"/>
              <a:lumOff val="4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2pPr>
      <a:lvl3pPr marL="914400" indent="-228600" algn="l" defTabSz="685800" rtl="0" eaLnBrk="1" latinLnBrk="0" hangingPunct="1">
        <a:lnSpc>
          <a:spcPct val="90000"/>
        </a:lnSpc>
        <a:spcBef>
          <a:spcPts val="375"/>
        </a:spcBef>
        <a:buFont typeface="+mj-lt"/>
        <a:buAutoNum type="arabicPeriod"/>
        <a:defRPr sz="1200" kern="1200">
          <a:solidFill>
            <a:schemeClr val="tx1">
              <a:lumMod val="90000"/>
              <a:lumOff val="1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158">
          <p15:clr>
            <a:srgbClr val="F26B43"/>
          </p15:clr>
        </p15:guide>
        <p15:guide id="4" pos="5602">
          <p15:clr>
            <a:srgbClr val="F26B43"/>
          </p15:clr>
        </p15:guide>
        <p15:guide id="5" orient="horz" pos="3072">
          <p15:clr>
            <a:srgbClr val="F26B43"/>
          </p15:clr>
        </p15:guide>
        <p15:guide id="6" orient="horz" pos="71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5" y="280470"/>
            <a:ext cx="8642350" cy="677069"/>
          </a:xfrm>
          <a:prstGeom prst="rect">
            <a:avLst/>
          </a:prstGeom>
        </p:spPr>
        <p:txBody>
          <a:bodyPr vert="horz" lIns="0" tIns="0" rIns="0" bIns="0" rtlCol="0" anchor="ctr">
            <a:noAutofit/>
          </a:bodyPr>
          <a:lstStyle/>
          <a:p>
            <a:r>
              <a:rPr lang="ru-RU" dirty="0"/>
              <a:t>Впишите ключевую мысль, вывод, отражающий суть слайда, но не более 2-х строк</a:t>
            </a:r>
            <a:endParaRPr lang="en-US" dirty="0"/>
          </a:p>
        </p:txBody>
      </p:sp>
      <p:sp>
        <p:nvSpPr>
          <p:cNvPr id="3" name="Text Placeholder 2"/>
          <p:cNvSpPr>
            <a:spLocks noGrp="1"/>
          </p:cNvSpPr>
          <p:nvPr>
            <p:ph type="body" idx="1"/>
          </p:nvPr>
        </p:nvSpPr>
        <p:spPr>
          <a:xfrm>
            <a:off x="250825" y="1138026"/>
            <a:ext cx="8642350" cy="3533365"/>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p:txBody>
      </p:sp>
      <p:sp>
        <p:nvSpPr>
          <p:cNvPr id="6" name="Slide Number Placeholder 5"/>
          <p:cNvSpPr>
            <a:spLocks noGrp="1"/>
          </p:cNvSpPr>
          <p:nvPr>
            <p:ph type="sldNum" sz="quarter" idx="4"/>
          </p:nvPr>
        </p:nvSpPr>
        <p:spPr>
          <a:xfrm>
            <a:off x="7925766" y="4795078"/>
            <a:ext cx="1073426" cy="273844"/>
          </a:xfrm>
          <a:prstGeom prst="rect">
            <a:avLst/>
          </a:prstGeom>
        </p:spPr>
        <p:txBody>
          <a:bodyPr vert="horz" lIns="91440" tIns="45720" rIns="91440" bIns="45720" rtlCol="0" anchor="ctr"/>
          <a:lstStyle>
            <a:lvl1pPr algn="r">
              <a:defRPr sz="1200">
                <a:solidFill>
                  <a:schemeClr val="tx1">
                    <a:lumMod val="90000"/>
                    <a:lumOff val="10000"/>
                  </a:schemeClr>
                </a:solidFill>
              </a:defRPr>
            </a:lvl1pPr>
          </a:lstStyle>
          <a:p>
            <a:fld id="{48F63A3B-78C7-47BE-AE5E-E10140E04643}" type="slidenum">
              <a:rPr lang="en-US" smtClean="0"/>
              <a:pPr/>
              <a:t>‹#›</a:t>
            </a:fld>
            <a:endParaRPr lang="en-US" dirty="0"/>
          </a:p>
        </p:txBody>
      </p:sp>
      <p:graphicFrame>
        <p:nvGraphicFramePr>
          <p:cNvPr id="7" name="Объект 6" hidden="1"/>
          <p:cNvGraphicFramePr>
            <a:graphicFrameLocks noChangeAspect="1"/>
          </p:cNvGraphicFramePr>
          <p:nvPr>
            <p:custDataLst>
              <p:tags r:id="rId14"/>
            </p:custDataLs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95597" name="Слайд think-cell" r:id="rId16" imgW="383" imgH="384" progId="TCLayout.ActiveDocument.1">
                  <p:embed/>
                </p:oleObj>
              </mc:Choice>
              <mc:Fallback>
                <p:oleObj name="Слайд think-cell" r:id="rId16" imgW="383" imgH="384" progId="TCLayout.ActiveDocument.1">
                  <p:embed/>
                  <p:pic>
                    <p:nvPicPr>
                      <p:cNvPr id="7" name="Объект 6" hidden="1"/>
                      <p:cNvPicPr/>
                      <p:nvPr/>
                    </p:nvPicPr>
                    <p:blipFill>
                      <a:blip r:embed="rId17"/>
                      <a:stretch>
                        <a:fillRect/>
                      </a:stretch>
                    </p:blipFill>
                    <p:spPr>
                      <a:xfrm>
                        <a:off x="1191" y="1191"/>
                        <a:ext cx="1191" cy="1191"/>
                      </a:xfrm>
                      <a:prstGeom prst="rect">
                        <a:avLst/>
                      </a:prstGeom>
                    </p:spPr>
                  </p:pic>
                </p:oleObj>
              </mc:Fallback>
            </mc:AlternateContent>
          </a:graphicData>
        </a:graphic>
      </p:graphicFrame>
      <p:sp>
        <p:nvSpPr>
          <p:cNvPr id="8" name="Прямоугольник 7" hidden="1"/>
          <p:cNvSpPr/>
          <p:nvPr>
            <p:custDataLst>
              <p:tags r:id="rId15"/>
            </p:custDataLst>
          </p:nvPr>
        </p:nvSpPr>
        <p:spPr>
          <a:xfrm>
            <a:off x="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ru-RU" sz="2000" b="1" i="0" baseline="0" dirty="0">
              <a:latin typeface="Tahoma" panose="020B0604030504040204" pitchFamily="34" charset="0"/>
              <a:ea typeface="+mj-ea"/>
              <a:cs typeface="+mj-cs"/>
              <a:sym typeface="Tahoma" panose="020B0604030504040204" pitchFamily="34" charset="0"/>
            </a:endParaRPr>
          </a:p>
        </p:txBody>
      </p:sp>
      <p:sp>
        <p:nvSpPr>
          <p:cNvPr id="31" name="Прямоугольник 30"/>
          <p:cNvSpPr/>
          <p:nvPr/>
        </p:nvSpPr>
        <p:spPr>
          <a:xfrm>
            <a:off x="9203635" y="280470"/>
            <a:ext cx="145774" cy="677069"/>
          </a:xfrm>
          <a:prstGeom prst="rect">
            <a:avLst/>
          </a:prstGeom>
          <a:solidFill>
            <a:srgbClr val="0947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9203635" y="1043004"/>
            <a:ext cx="145774" cy="33853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9203635" y="1467004"/>
            <a:ext cx="145774" cy="3171257"/>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9203635" y="4876801"/>
            <a:ext cx="145774" cy="1921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9349408" y="280470"/>
            <a:ext cx="422388" cy="67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000" b="1" dirty="0">
                <a:solidFill>
                  <a:schemeClr val="tx2"/>
                </a:solidFill>
              </a:rPr>
              <a:t>20</a:t>
            </a:r>
          </a:p>
        </p:txBody>
      </p:sp>
      <p:sp>
        <p:nvSpPr>
          <p:cNvPr id="36" name="Прямоугольник 35"/>
          <p:cNvSpPr/>
          <p:nvPr/>
        </p:nvSpPr>
        <p:spPr>
          <a:xfrm>
            <a:off x="9349408" y="1037052"/>
            <a:ext cx="422388" cy="34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200" b="0" dirty="0">
                <a:solidFill>
                  <a:schemeClr val="tx2">
                    <a:lumMod val="60000"/>
                    <a:lumOff val="40000"/>
                  </a:schemeClr>
                </a:solidFill>
              </a:rPr>
              <a:t>12</a:t>
            </a:r>
          </a:p>
        </p:txBody>
      </p:sp>
      <p:sp>
        <p:nvSpPr>
          <p:cNvPr id="37" name="Прямоугольник 36"/>
          <p:cNvSpPr/>
          <p:nvPr/>
        </p:nvSpPr>
        <p:spPr>
          <a:xfrm>
            <a:off x="9349407" y="1464641"/>
            <a:ext cx="422389" cy="317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100" b="0" dirty="0">
                <a:solidFill>
                  <a:schemeClr val="tx1">
                    <a:lumMod val="90000"/>
                    <a:lumOff val="10000"/>
                  </a:schemeClr>
                </a:solidFill>
              </a:rPr>
              <a:t>11-14</a:t>
            </a:r>
          </a:p>
        </p:txBody>
      </p:sp>
      <p:sp>
        <p:nvSpPr>
          <p:cNvPr id="38" name="Прямоугольник 37"/>
          <p:cNvSpPr/>
          <p:nvPr/>
        </p:nvSpPr>
        <p:spPr>
          <a:xfrm>
            <a:off x="9349408" y="4876800"/>
            <a:ext cx="422388" cy="192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800" b="0" dirty="0">
                <a:solidFill>
                  <a:schemeClr val="bg1">
                    <a:lumMod val="50000"/>
                  </a:schemeClr>
                </a:solidFill>
              </a:rPr>
              <a:t>8</a:t>
            </a:r>
          </a:p>
        </p:txBody>
      </p:sp>
      <p:sp>
        <p:nvSpPr>
          <p:cNvPr id="25" name="Прямоугольник 24"/>
          <p:cNvSpPr/>
          <p:nvPr/>
        </p:nvSpPr>
        <p:spPr>
          <a:xfrm>
            <a:off x="-773976" y="262359"/>
            <a:ext cx="31805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455924" y="256720"/>
            <a:ext cx="360000" cy="5472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рямоугольник 38"/>
          <p:cNvSpPr/>
          <p:nvPr/>
        </p:nvSpPr>
        <p:spPr>
          <a:xfrm>
            <a:off x="-614950" y="256720"/>
            <a:ext cx="159024" cy="545639"/>
          </a:xfrm>
          <a:prstGeom prst="rect">
            <a:avLst/>
          </a:prstGeom>
          <a:solidFill>
            <a:srgbClr val="4B8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Прямоугольник 39"/>
          <p:cNvSpPr/>
          <p:nvPr/>
        </p:nvSpPr>
        <p:spPr>
          <a:xfrm>
            <a:off x="-773976" y="259043"/>
            <a:ext cx="159025" cy="542322"/>
          </a:xfrm>
          <a:prstGeom prst="rect">
            <a:avLst/>
          </a:prstGeom>
          <a:solidFill>
            <a:srgbClr val="4B87F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455924" y="995336"/>
            <a:ext cx="36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773977" y="996901"/>
            <a:ext cx="318052" cy="53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Прямоугольник 40"/>
          <p:cNvSpPr/>
          <p:nvPr/>
        </p:nvSpPr>
        <p:spPr>
          <a:xfrm>
            <a:off x="-614951" y="995240"/>
            <a:ext cx="159026" cy="539999"/>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773977" y="995240"/>
            <a:ext cx="159026" cy="539999"/>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773977" y="2386122"/>
            <a:ext cx="318052" cy="52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55924" y="2381477"/>
            <a:ext cx="360000" cy="5306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рямоугольник 42"/>
          <p:cNvSpPr/>
          <p:nvPr/>
        </p:nvSpPr>
        <p:spPr>
          <a:xfrm>
            <a:off x="-614951" y="2382140"/>
            <a:ext cx="159026" cy="532371"/>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p:cNvSpPr/>
          <p:nvPr/>
        </p:nvSpPr>
        <p:spPr>
          <a:xfrm>
            <a:off x="-773977" y="2382140"/>
            <a:ext cx="159026" cy="532370"/>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455924" y="1699182"/>
            <a:ext cx="360000" cy="5313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773977" y="1699182"/>
            <a:ext cx="318052" cy="530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Прямоугольник 44"/>
          <p:cNvSpPr/>
          <p:nvPr/>
        </p:nvSpPr>
        <p:spPr>
          <a:xfrm>
            <a:off x="-614951" y="1699182"/>
            <a:ext cx="159026" cy="530680"/>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773977" y="1699180"/>
            <a:ext cx="159026" cy="530683"/>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780603" y="3033529"/>
            <a:ext cx="318052" cy="526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462550" y="3028553"/>
            <a:ext cx="360000" cy="539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рямоугольник 46"/>
          <p:cNvSpPr/>
          <p:nvPr/>
        </p:nvSpPr>
        <p:spPr>
          <a:xfrm>
            <a:off x="-621577" y="3028553"/>
            <a:ext cx="159026" cy="540000"/>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Прямоугольник 47"/>
          <p:cNvSpPr/>
          <p:nvPr/>
        </p:nvSpPr>
        <p:spPr>
          <a:xfrm>
            <a:off x="-780603" y="3028553"/>
            <a:ext cx="159026" cy="540000"/>
          </a:xfrm>
          <a:prstGeom prst="rect">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783916" y="3734485"/>
            <a:ext cx="318052" cy="522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465863" y="3729508"/>
            <a:ext cx="360000" cy="5356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рямоугольник 48"/>
          <p:cNvSpPr/>
          <p:nvPr/>
        </p:nvSpPr>
        <p:spPr>
          <a:xfrm>
            <a:off x="-624890" y="3729508"/>
            <a:ext cx="159026" cy="535658"/>
          </a:xfrm>
          <a:prstGeom prst="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783916" y="3729508"/>
            <a:ext cx="159026" cy="535658"/>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Прямоугольник 52">
            <a:extLst>
              <a:ext uri="{FF2B5EF4-FFF2-40B4-BE49-F238E27FC236}">
                <a16:creationId xmlns:a16="http://schemas.microsoft.com/office/drawing/2014/main" id="{796EAE89-5C1D-4A86-A825-C2ED626C97A0}"/>
              </a:ext>
            </a:extLst>
          </p:cNvPr>
          <p:cNvSpPr/>
          <p:nvPr/>
        </p:nvSpPr>
        <p:spPr>
          <a:xfrm>
            <a:off x="-783916" y="4353778"/>
            <a:ext cx="318052" cy="522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Прямоугольник 54">
            <a:extLst>
              <a:ext uri="{FF2B5EF4-FFF2-40B4-BE49-F238E27FC236}">
                <a16:creationId xmlns:a16="http://schemas.microsoft.com/office/drawing/2014/main" id="{8A503B81-1090-40CD-BEE4-6F0663F0A634}"/>
              </a:ext>
            </a:extLst>
          </p:cNvPr>
          <p:cNvSpPr/>
          <p:nvPr/>
        </p:nvSpPr>
        <p:spPr>
          <a:xfrm>
            <a:off x="-624891" y="4348801"/>
            <a:ext cx="155231" cy="535658"/>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рямоугольник 55">
            <a:extLst>
              <a:ext uri="{FF2B5EF4-FFF2-40B4-BE49-F238E27FC236}">
                <a16:creationId xmlns:a16="http://schemas.microsoft.com/office/drawing/2014/main" id="{C87D4E55-B819-459B-8A0B-753BB02DF5D5}"/>
              </a:ext>
            </a:extLst>
          </p:cNvPr>
          <p:cNvSpPr/>
          <p:nvPr/>
        </p:nvSpPr>
        <p:spPr>
          <a:xfrm>
            <a:off x="-783916" y="4348801"/>
            <a:ext cx="159026" cy="535658"/>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Прямоугольник 56">
            <a:extLst>
              <a:ext uri="{FF2B5EF4-FFF2-40B4-BE49-F238E27FC236}">
                <a16:creationId xmlns:a16="http://schemas.microsoft.com/office/drawing/2014/main" id="{55925163-6123-4516-ADEA-A76A186B5F9B}"/>
              </a:ext>
            </a:extLst>
          </p:cNvPr>
          <p:cNvSpPr/>
          <p:nvPr/>
        </p:nvSpPr>
        <p:spPr>
          <a:xfrm>
            <a:off x="-469660" y="4348801"/>
            <a:ext cx="159026" cy="535658"/>
          </a:xfrm>
          <a:prstGeom prst="rect">
            <a:avLst/>
          </a:prstGeom>
          <a:solidFill>
            <a:schemeClr val="tx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Прямоугольник 57">
            <a:extLst>
              <a:ext uri="{FF2B5EF4-FFF2-40B4-BE49-F238E27FC236}">
                <a16:creationId xmlns:a16="http://schemas.microsoft.com/office/drawing/2014/main" id="{1B501528-58EA-420F-8C51-BCA12C17CFC4}"/>
              </a:ext>
            </a:extLst>
          </p:cNvPr>
          <p:cNvSpPr/>
          <p:nvPr/>
        </p:nvSpPr>
        <p:spPr>
          <a:xfrm>
            <a:off x="-310634" y="4348801"/>
            <a:ext cx="204771" cy="535658"/>
          </a:xfrm>
          <a:prstGeom prst="rect">
            <a:avLst/>
          </a:prstGeom>
          <a:solidFill>
            <a:schemeClr val="tx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582036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l" defTabSz="685800" rtl="0" eaLnBrk="1" latinLnBrk="0" hangingPunct="1">
        <a:lnSpc>
          <a:spcPct val="90000"/>
        </a:lnSpc>
        <a:spcBef>
          <a:spcPct val="0"/>
        </a:spcBef>
        <a:buNone/>
        <a:defRPr sz="2000" b="1" kern="1200" baseline="0">
          <a:solidFill>
            <a:schemeClr val="tx2"/>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b="0" kern="1200">
          <a:solidFill>
            <a:schemeClr val="tx2">
              <a:lumMod val="60000"/>
              <a:lumOff val="4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2pPr>
      <a:lvl3pPr marL="914400" indent="-228600" algn="l" defTabSz="685800" rtl="0" eaLnBrk="1" latinLnBrk="0" hangingPunct="1">
        <a:lnSpc>
          <a:spcPct val="90000"/>
        </a:lnSpc>
        <a:spcBef>
          <a:spcPts val="375"/>
        </a:spcBef>
        <a:buFont typeface="+mj-lt"/>
        <a:buAutoNum type="arabicPeriod"/>
        <a:defRPr sz="1200" kern="1200">
          <a:solidFill>
            <a:schemeClr val="tx1">
              <a:lumMod val="90000"/>
              <a:lumOff val="1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158">
          <p15:clr>
            <a:srgbClr val="F26B43"/>
          </p15:clr>
        </p15:guide>
        <p15:guide id="4" pos="5602">
          <p15:clr>
            <a:srgbClr val="F26B43"/>
          </p15:clr>
        </p15:guide>
        <p15:guide id="5" orient="horz" pos="3072">
          <p15:clr>
            <a:srgbClr val="F26B43"/>
          </p15:clr>
        </p15:guide>
        <p15:guide id="6" orient="horz" pos="71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4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4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4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4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6625" b="16625"/>
          <a:stretch>
            <a:fillRect/>
          </a:stretch>
        </p:blipFill>
        <p:spPr>
          <a:xfrm>
            <a:off x="0" y="0"/>
            <a:ext cx="9144000" cy="3814763"/>
          </a:xfrm>
        </p:spPr>
      </p:pic>
      <p:sp>
        <p:nvSpPr>
          <p:cNvPr id="3" name="Текст 2"/>
          <p:cNvSpPr>
            <a:spLocks noGrp="1"/>
          </p:cNvSpPr>
          <p:nvPr>
            <p:ph type="body" sz="quarter" idx="10"/>
          </p:nvPr>
        </p:nvSpPr>
        <p:spPr>
          <a:xfrm>
            <a:off x="517620" y="2977936"/>
            <a:ext cx="4795593" cy="961699"/>
          </a:xfrm>
          <a:solidFill>
            <a:schemeClr val="accent1"/>
          </a:solidFill>
        </p:spPr>
        <p:txBody>
          <a:bodyPr/>
          <a:lstStyle/>
          <a:p>
            <a:r>
              <a:rPr lang="ru-RU" dirty="0">
                <a:latin typeface="IngoStem Bold" panose="020B0503020203020204" pitchFamily="34" charset="-52"/>
                <a:ea typeface="IngoStem Bold" panose="020B0503020203020204" pitchFamily="34" charset="-52"/>
              </a:rPr>
              <a:t>Мошенничество в сфере страхования</a:t>
            </a:r>
          </a:p>
        </p:txBody>
      </p:sp>
    </p:spTree>
    <p:extLst>
      <p:ext uri="{BB962C8B-B14F-4D97-AF65-F5344CB8AC3E}">
        <p14:creationId xmlns:p14="http://schemas.microsoft.com/office/powerpoint/2010/main" val="411202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366749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396" name="Слайд think-cell" r:id="rId5" imgW="383" imgH="384" progId="TCLayout.ActiveDocument.1">
                  <p:embed/>
                </p:oleObj>
              </mc:Choice>
              <mc:Fallback>
                <p:oleObj name="Слайд think-cell" r:id="rId5" imgW="383" imgH="38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Заголовок 5"/>
          <p:cNvSpPr>
            <a:spLocks noGrp="1"/>
          </p:cNvSpPr>
          <p:nvPr>
            <p:ph type="title"/>
          </p:nvPr>
        </p:nvSpPr>
        <p:spPr/>
        <p:txBody>
          <a:bodyPr/>
          <a:lstStyle/>
          <a:p>
            <a:r>
              <a:rPr lang="ru-RU" dirty="0"/>
              <a:t>Объемы страхового мошенничества на территории Российской Федерации за 2024 год</a:t>
            </a:r>
          </a:p>
        </p:txBody>
      </p:sp>
      <p:sp>
        <p:nvSpPr>
          <p:cNvPr id="18" name="Текст 17"/>
          <p:cNvSpPr>
            <a:spLocks noGrp="1"/>
          </p:cNvSpPr>
          <p:nvPr>
            <p:ph type="body" sz="quarter" idx="13"/>
          </p:nvPr>
        </p:nvSpPr>
        <p:spPr/>
        <p:txBody>
          <a:bodyPr/>
          <a:lstStyle/>
          <a:p>
            <a:endParaRPr lang="ru-RU"/>
          </a:p>
        </p:txBody>
      </p:sp>
      <p:sp>
        <p:nvSpPr>
          <p:cNvPr id="3" name="Номер слайда 2"/>
          <p:cNvSpPr>
            <a:spLocks noGrp="1"/>
          </p:cNvSpPr>
          <p:nvPr>
            <p:ph type="sldNum" sz="quarter" idx="4"/>
          </p:nvPr>
        </p:nvSpPr>
        <p:spPr/>
        <p:txBody>
          <a:bodyPr/>
          <a:lstStyle/>
          <a:p>
            <a:fld id="{48F63A3B-78C7-47BE-AE5E-E10140E04643}" type="slidenum">
              <a:rPr lang="en-US" smtClean="0"/>
              <a:pPr/>
              <a:t>2</a:t>
            </a:fld>
            <a:endParaRPr lang="en-US" dirty="0"/>
          </a:p>
        </p:txBody>
      </p:sp>
      <p:sp>
        <p:nvSpPr>
          <p:cNvPr id="17" name="Текст 16"/>
          <p:cNvSpPr>
            <a:spLocks noGrp="1"/>
          </p:cNvSpPr>
          <p:nvPr>
            <p:ph type="body" sz="quarter" idx="10"/>
          </p:nvPr>
        </p:nvSpPr>
        <p:spPr/>
        <p:txBody>
          <a:bodyPr/>
          <a:lstStyle/>
          <a:p>
            <a:r>
              <a:rPr lang="ru-RU" b="1" i="1" dirty="0">
                <a:solidFill>
                  <a:srgbClr val="0070C0"/>
                </a:solidFill>
              </a:rPr>
              <a:t>По данным СПАО Ингосстрах</a:t>
            </a:r>
          </a:p>
        </p:txBody>
      </p:sp>
      <p:sp>
        <p:nvSpPr>
          <p:cNvPr id="2" name="Прямоугольник 1">
            <a:extLst>
              <a:ext uri="{FF2B5EF4-FFF2-40B4-BE49-F238E27FC236}">
                <a16:creationId xmlns:a16="http://schemas.microsoft.com/office/drawing/2014/main" id="{94A8EE64-B8B7-4F3E-BD11-2CAC88B53A18}"/>
              </a:ext>
            </a:extLst>
          </p:cNvPr>
          <p:cNvSpPr/>
          <p:nvPr/>
        </p:nvSpPr>
        <p:spPr>
          <a:xfrm>
            <a:off x="88710" y="957539"/>
            <a:ext cx="8966579" cy="3970318"/>
          </a:xfrm>
          <a:prstGeom prst="rect">
            <a:avLst/>
          </a:prstGeom>
        </p:spPr>
        <p:txBody>
          <a:bodyPr wrap="square">
            <a:spAutoFit/>
          </a:bodyPr>
          <a:lstStyle/>
          <a:p>
            <a:pPr algn="just"/>
            <a:r>
              <a:rPr lang="ru-RU" sz="1200" dirty="0">
                <a:solidFill>
                  <a:srgbClr val="212529"/>
                </a:solidFill>
                <a:latin typeface="+mj-lt"/>
              </a:rPr>
              <a:t>Ингосстрах в первом полугодии 2024 году предотвратил более 800 попыток мошеннических действий, связанных с неправомерным получением денежных выплат на сумму около 280 млн рублей. </a:t>
            </a:r>
          </a:p>
          <a:p>
            <a:pPr algn="just"/>
            <a:endParaRPr lang="ru-RU" sz="1200" dirty="0">
              <a:solidFill>
                <a:srgbClr val="212529"/>
              </a:solidFill>
              <a:latin typeface="+mj-lt"/>
            </a:endParaRPr>
          </a:p>
          <a:p>
            <a:pPr algn="just"/>
            <a:r>
              <a:rPr lang="ru-RU" sz="1200" dirty="0">
                <a:solidFill>
                  <a:srgbClr val="212529"/>
                </a:solidFill>
                <a:latin typeface="+mj-lt"/>
              </a:rPr>
              <a:t>С начала 2024 года возбуждено 170 уголовных дел по фактам совершения страховых мошенничеств. По материалам, направленным в правоохранительные органы сотрудниками департамента по работе с мошенническими рисками розничного бизнеса «Ингосстраха», вынесены 18 обвинительных приговоров.</a:t>
            </a:r>
          </a:p>
          <a:p>
            <a:pPr algn="just"/>
            <a:endParaRPr lang="ru-RU" sz="1200" dirty="0">
              <a:solidFill>
                <a:srgbClr val="212529"/>
              </a:solidFill>
              <a:latin typeface="+mj-lt"/>
            </a:endParaRPr>
          </a:p>
          <a:p>
            <a:pPr algn="just"/>
            <a:r>
              <a:rPr lang="ru-RU" sz="1200" dirty="0">
                <a:solidFill>
                  <a:srgbClr val="212529"/>
                </a:solidFill>
                <a:latin typeface="+mj-lt"/>
              </a:rPr>
              <a:t>В Кемеровской области судом вынесен приговор в отношении 43 (!) участников преступной группы, которые занимались инсценировкой ДТП с последующим заявлением страховых случаев по ОСАГО Заводский районный суд признал их виновными в совершении инкриминируемых деяний по ч. 3 ст. 30, ч. 2 ст. 159.5 Уголовного кодекса РФ. Им назначено наказание от 9 месяцев до 5 лет лишения свободы условно, а также судебные штрафы от 20 тыс. до 30 тыс. рублей.</a:t>
            </a:r>
          </a:p>
          <a:p>
            <a:pPr algn="just"/>
            <a:endParaRPr lang="ru-RU" sz="1200" dirty="0">
              <a:solidFill>
                <a:srgbClr val="212529"/>
              </a:solidFill>
              <a:latin typeface="+mj-lt"/>
            </a:endParaRPr>
          </a:p>
          <a:p>
            <a:pPr algn="just"/>
            <a:r>
              <a:rPr lang="ru-RU" sz="1200" dirty="0">
                <a:solidFill>
                  <a:srgbClr val="212529"/>
                </a:solidFill>
                <a:latin typeface="+mj-lt"/>
              </a:rPr>
              <a:t>Наиболее популярным видом страхования с точки зрения мошенничества остается автострахование. На его долю приходится до 85% мошеннических действий. Чаще всего мошенники заявляют неправомерные претензии по полисам ОСАГО.</a:t>
            </a:r>
          </a:p>
          <a:p>
            <a:pPr algn="just"/>
            <a:endParaRPr lang="ru-RU" sz="1200" dirty="0">
              <a:solidFill>
                <a:srgbClr val="212529"/>
              </a:solidFill>
              <a:latin typeface="+mj-lt"/>
            </a:endParaRPr>
          </a:p>
          <a:p>
            <a:pPr algn="just"/>
            <a:r>
              <a:rPr lang="ru-RU" sz="1200" dirty="0">
                <a:solidFill>
                  <a:srgbClr val="212529"/>
                </a:solidFill>
                <a:latin typeface="+mj-lt"/>
              </a:rPr>
              <a:t>Покушения на страховые мошенничества и попытки обмана страховщиков с целью неправомерного извлечения доходов все более смещаются в сферу, которую можно назвать разновидностью криминального бизнеса. Если раньше фигурантами уголовных дел были в основном одиночки, то в последнее время преступления данного вида совершаются в составе организованных групп с распределением ролей и носят серийный характер.</a:t>
            </a:r>
          </a:p>
          <a:p>
            <a:pPr algn="just"/>
            <a:endParaRPr lang="ru-RU" sz="1200" dirty="0">
              <a:solidFill>
                <a:srgbClr val="212529"/>
              </a:solidFill>
              <a:latin typeface="-apple-system"/>
            </a:endParaRPr>
          </a:p>
        </p:txBody>
      </p:sp>
    </p:spTree>
    <p:extLst>
      <p:ext uri="{BB962C8B-B14F-4D97-AF65-F5344CB8AC3E}">
        <p14:creationId xmlns:p14="http://schemas.microsoft.com/office/powerpoint/2010/main" val="3482987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839" name="Слайд think-cell" r:id="rId4" imgW="383" imgH="384" progId="TCLayout.ActiveDocument.1">
                  <p:embed/>
                </p:oleObj>
              </mc:Choice>
              <mc:Fallback>
                <p:oleObj name="Слайд think-cell" r:id="rId4" imgW="383" imgH="384" progId="TCLayout.ActiveDocument.1">
                  <p:embed/>
                  <p:pic>
                    <p:nvPicPr>
                      <p:cNvPr id="13" name="Объект 1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Заголовок 17"/>
          <p:cNvSpPr>
            <a:spLocks noGrp="1"/>
          </p:cNvSpPr>
          <p:nvPr>
            <p:ph type="title"/>
          </p:nvPr>
        </p:nvSpPr>
        <p:spPr/>
        <p:txBody>
          <a:bodyPr/>
          <a:lstStyle/>
          <a:p>
            <a:r>
              <a:rPr lang="ru-RU" dirty="0"/>
              <a:t>Виды мошенничества в страховании</a:t>
            </a:r>
          </a:p>
        </p:txBody>
      </p:sp>
      <p:sp>
        <p:nvSpPr>
          <p:cNvPr id="3" name="Номер слайда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FFFFFF"/>
                </a:solidFill>
                <a:effectLst/>
                <a:uLnTx/>
                <a:uFillTx/>
                <a:latin typeface="Tahom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FFFFFF"/>
              </a:solidFill>
              <a:effectLst/>
              <a:uLnTx/>
              <a:uFillTx/>
              <a:latin typeface="Tahoma"/>
              <a:ea typeface="+mn-ea"/>
              <a:cs typeface="+mn-cs"/>
            </a:endParaRPr>
          </a:p>
        </p:txBody>
      </p:sp>
      <p:sp>
        <p:nvSpPr>
          <p:cNvPr id="20" name="Рисунок 19"/>
          <p:cNvSpPr>
            <a:spLocks noGrp="1"/>
          </p:cNvSpPr>
          <p:nvPr>
            <p:ph type="pic" sz="quarter" idx="12"/>
          </p:nvPr>
        </p:nvSpPr>
        <p:spPr>
          <a:xfrm flipH="1">
            <a:off x="9144000" y="0"/>
            <a:ext cx="45719" cy="5143500"/>
          </a:xfrm>
        </p:spPr>
      </p:sp>
      <p:sp>
        <p:nvSpPr>
          <p:cNvPr id="21" name="Текст 20"/>
          <p:cNvSpPr>
            <a:spLocks noGrp="1"/>
          </p:cNvSpPr>
          <p:nvPr>
            <p:ph type="body" sz="quarter" idx="13"/>
          </p:nvPr>
        </p:nvSpPr>
        <p:spPr/>
        <p:txBody>
          <a:bodyPr/>
          <a:lstStyle/>
          <a:p>
            <a:endParaRPr lang="ru-RU"/>
          </a:p>
        </p:txBody>
      </p:sp>
      <p:sp>
        <p:nvSpPr>
          <p:cNvPr id="7" name="TextBox 6">
            <a:extLst>
              <a:ext uri="{FF2B5EF4-FFF2-40B4-BE49-F238E27FC236}">
                <a16:creationId xmlns:a16="http://schemas.microsoft.com/office/drawing/2014/main" id="{B580B64F-3CE7-4B7E-8081-60DB8C916849}"/>
              </a:ext>
            </a:extLst>
          </p:cNvPr>
          <p:cNvSpPr txBox="1"/>
          <p:nvPr/>
        </p:nvSpPr>
        <p:spPr>
          <a:xfrm>
            <a:off x="611187" y="957539"/>
            <a:ext cx="7683727" cy="3693319"/>
          </a:xfrm>
          <a:prstGeom prst="rect">
            <a:avLst/>
          </a:prstGeom>
          <a:noFill/>
        </p:spPr>
        <p:txBody>
          <a:bodyPr wrap="square" rtlCol="0">
            <a:spAutoFit/>
          </a:bodyPr>
          <a:lstStyle/>
          <a:p>
            <a:r>
              <a:rPr lang="ru-RU" sz="1200" b="1" dirty="0">
                <a:solidFill>
                  <a:srgbClr val="0947BA"/>
                </a:solidFill>
                <a:latin typeface="Tahoma"/>
              </a:rPr>
              <a:t>Автострахование </a:t>
            </a:r>
          </a:p>
          <a:p>
            <a:r>
              <a:rPr lang="ru-RU" sz="1100" dirty="0">
                <a:solidFill>
                  <a:srgbClr val="3C3C3C"/>
                </a:solidFill>
                <a:latin typeface="Tahoma"/>
              </a:rPr>
              <a:t>Здесь мошенничество может проявляться в виде инсценировок ДТП. Часто встречаются подделки документов и завышение стоимости ремонта автомобиля. К примеру, авария может быть полностью сфабрикована, а мошенники сотрудничают с автосервисами для получения денежных выплат.</a:t>
            </a:r>
          </a:p>
          <a:p>
            <a:endParaRPr lang="ru-RU" sz="1100" dirty="0">
              <a:solidFill>
                <a:srgbClr val="0947BA"/>
              </a:solidFill>
              <a:latin typeface="Tahoma"/>
            </a:endParaRPr>
          </a:p>
          <a:p>
            <a:r>
              <a:rPr lang="ru-RU" sz="1200" b="1" dirty="0">
                <a:solidFill>
                  <a:srgbClr val="0947BA"/>
                </a:solidFill>
                <a:latin typeface="Tahoma"/>
              </a:rPr>
              <a:t>Страхование жизни и здоровья</a:t>
            </a:r>
          </a:p>
          <a:p>
            <a:r>
              <a:rPr lang="ru-RU" sz="1100" dirty="0">
                <a:solidFill>
                  <a:srgbClr val="3C3C3C"/>
                </a:solidFill>
                <a:latin typeface="Tahoma"/>
              </a:rPr>
              <a:t>Этот вид мошенничества включает в себя обман при страховании жизни и здоровья. Мошенники могут, к примеру, подделывать медицинские справки, чтобы получить страховое возмещение. Также распространены случаи, когда застрахованный симулирует травмы или заболевания.</a:t>
            </a:r>
          </a:p>
          <a:p>
            <a:endParaRPr lang="ru-RU" sz="1100" dirty="0">
              <a:solidFill>
                <a:srgbClr val="3C3C3C"/>
              </a:solidFill>
              <a:latin typeface="Tahoma"/>
            </a:endParaRPr>
          </a:p>
          <a:p>
            <a:r>
              <a:rPr lang="ru-RU" sz="1200" b="1" dirty="0">
                <a:solidFill>
                  <a:srgbClr val="0947BA"/>
                </a:solidFill>
                <a:latin typeface="Tahoma"/>
              </a:rPr>
              <a:t>Страхование имущества</a:t>
            </a:r>
            <a:r>
              <a:rPr lang="ru-RU" dirty="0"/>
              <a:t> </a:t>
            </a:r>
          </a:p>
          <a:p>
            <a:r>
              <a:rPr lang="ru-RU" sz="1100" dirty="0">
                <a:solidFill>
                  <a:srgbClr val="3C3C3C"/>
                </a:solidFill>
                <a:latin typeface="Tahoma"/>
              </a:rPr>
              <a:t>Распространенный случай – это поджоги с целью получения страховых выплат за уничтоженное имущество. Владельцы имущества могут специально создавать условия для наступления страхового случая, включая поджоги или затопления.</a:t>
            </a:r>
          </a:p>
          <a:p>
            <a:endParaRPr lang="ru-RU" sz="1100" dirty="0">
              <a:solidFill>
                <a:srgbClr val="3C3C3C"/>
              </a:solidFill>
              <a:latin typeface="Tahoma"/>
            </a:endParaRPr>
          </a:p>
          <a:p>
            <a:r>
              <a:rPr lang="ru-RU" sz="1200" b="1" dirty="0">
                <a:solidFill>
                  <a:srgbClr val="0947BA"/>
                </a:solidFill>
                <a:latin typeface="Tahoma"/>
              </a:rPr>
              <a:t>ДМС и медицинское страхование</a:t>
            </a:r>
            <a:r>
              <a:rPr lang="ru-RU" dirty="0"/>
              <a:t> </a:t>
            </a:r>
          </a:p>
          <a:p>
            <a:r>
              <a:rPr lang="ru-RU" sz="1100" dirty="0">
                <a:solidFill>
                  <a:srgbClr val="3C3C3C"/>
                </a:solidFill>
                <a:latin typeface="Tahoma"/>
              </a:rPr>
              <a:t>В этом сегменте также популярны подделка медицинских справок и завышение стоимости предоставленных медицинских услуг. Иногда медицинские учреждения сотрудничают с клиентами, чтобы завысить стоимость проведенных манипуляций.</a:t>
            </a:r>
          </a:p>
        </p:txBody>
      </p:sp>
    </p:spTree>
    <p:extLst>
      <p:ext uri="{BB962C8B-B14F-4D97-AF65-F5344CB8AC3E}">
        <p14:creationId xmlns:p14="http://schemas.microsoft.com/office/powerpoint/2010/main" val="1122248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886" name="Слайд think-cell" r:id="rId4" imgW="383" imgH="384" progId="TCLayout.ActiveDocument.1">
                  <p:embed/>
                </p:oleObj>
              </mc:Choice>
              <mc:Fallback>
                <p:oleObj name="Слайд think-cell" r:id="rId4" imgW="383" imgH="384" progId="TCLayout.ActiveDocument.1">
                  <p:embed/>
                  <p:pic>
                    <p:nvPicPr>
                      <p:cNvPr id="13" name="Объект 1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Заголовок 17"/>
          <p:cNvSpPr>
            <a:spLocks noGrp="1"/>
          </p:cNvSpPr>
          <p:nvPr>
            <p:ph type="title"/>
          </p:nvPr>
        </p:nvSpPr>
        <p:spPr/>
        <p:txBody>
          <a:bodyPr/>
          <a:lstStyle/>
          <a:p>
            <a:r>
              <a:rPr lang="ru-RU" dirty="0"/>
              <a:t>Типы страхового мошенничества</a:t>
            </a:r>
          </a:p>
        </p:txBody>
      </p:sp>
      <p:sp>
        <p:nvSpPr>
          <p:cNvPr id="3" name="Номер слайда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FFFFFF"/>
                </a:solidFill>
                <a:effectLst/>
                <a:uLnTx/>
                <a:uFillTx/>
                <a:latin typeface="Tahom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FFFFFF"/>
              </a:solidFill>
              <a:effectLst/>
              <a:uLnTx/>
              <a:uFillTx/>
              <a:latin typeface="Tahoma"/>
              <a:ea typeface="+mn-ea"/>
              <a:cs typeface="+mn-cs"/>
            </a:endParaRPr>
          </a:p>
        </p:txBody>
      </p:sp>
      <p:sp>
        <p:nvSpPr>
          <p:cNvPr id="20" name="Рисунок 19"/>
          <p:cNvSpPr>
            <a:spLocks noGrp="1"/>
          </p:cNvSpPr>
          <p:nvPr>
            <p:ph type="pic" sz="quarter" idx="12"/>
          </p:nvPr>
        </p:nvSpPr>
        <p:spPr>
          <a:xfrm flipH="1">
            <a:off x="9144000" y="0"/>
            <a:ext cx="45719" cy="5143500"/>
          </a:xfrm>
        </p:spPr>
      </p:sp>
      <p:sp>
        <p:nvSpPr>
          <p:cNvPr id="21" name="Текст 20"/>
          <p:cNvSpPr>
            <a:spLocks noGrp="1"/>
          </p:cNvSpPr>
          <p:nvPr>
            <p:ph type="body" sz="quarter" idx="13"/>
          </p:nvPr>
        </p:nvSpPr>
        <p:spPr/>
        <p:txBody>
          <a:bodyPr/>
          <a:lstStyle/>
          <a:p>
            <a:endParaRPr lang="ru-RU"/>
          </a:p>
        </p:txBody>
      </p:sp>
      <p:sp>
        <p:nvSpPr>
          <p:cNvPr id="7" name="TextBox 6">
            <a:extLst>
              <a:ext uri="{FF2B5EF4-FFF2-40B4-BE49-F238E27FC236}">
                <a16:creationId xmlns:a16="http://schemas.microsoft.com/office/drawing/2014/main" id="{B580B64F-3CE7-4B7E-8081-60DB8C916849}"/>
              </a:ext>
            </a:extLst>
          </p:cNvPr>
          <p:cNvSpPr txBox="1"/>
          <p:nvPr/>
        </p:nvSpPr>
        <p:spPr>
          <a:xfrm>
            <a:off x="582159" y="765887"/>
            <a:ext cx="7683727" cy="4278094"/>
          </a:xfrm>
          <a:prstGeom prst="rect">
            <a:avLst/>
          </a:prstGeom>
          <a:noFill/>
        </p:spPr>
        <p:txBody>
          <a:bodyPr wrap="square" rtlCol="0">
            <a:spAutoFit/>
          </a:bodyPr>
          <a:lstStyle/>
          <a:p>
            <a:r>
              <a:rPr lang="ru-RU" sz="1200" b="1" dirty="0">
                <a:solidFill>
                  <a:srgbClr val="0947BA"/>
                </a:solidFill>
                <a:latin typeface="Tahoma"/>
              </a:rPr>
              <a:t>Подделка страховых полисов ОСАГО</a:t>
            </a:r>
          </a:p>
          <a:p>
            <a:r>
              <a:rPr lang="ru-RU" sz="1100" dirty="0">
                <a:solidFill>
                  <a:srgbClr val="3C3C3C"/>
                </a:solidFill>
                <a:latin typeface="Tahoma"/>
              </a:rPr>
              <a:t>Мошенники предлагают приобрести фиктивный полис ОСАГО за половину реальной стоимости. Иногда такие полисы даже проходят проверку по базе РСА. Но в случае ДТП поддельный полис обнаруживается в 100 % случаев и приводит к проблемам как у потерпевшего, так и у покупателя такого полиса.</a:t>
            </a:r>
          </a:p>
          <a:p>
            <a:r>
              <a:rPr lang="ru-RU" sz="1200" b="1" dirty="0">
                <a:solidFill>
                  <a:srgbClr val="0947BA"/>
                </a:solidFill>
                <a:latin typeface="Tahoma"/>
              </a:rPr>
              <a:t>Фальсификация страхового случая</a:t>
            </a:r>
            <a:r>
              <a:rPr lang="ru-RU" dirty="0"/>
              <a:t> </a:t>
            </a:r>
          </a:p>
          <a:p>
            <a:r>
              <a:rPr lang="ru-RU" sz="1100" dirty="0">
                <a:solidFill>
                  <a:srgbClr val="3C3C3C"/>
                </a:solidFill>
                <a:latin typeface="Tahoma"/>
              </a:rPr>
              <a:t>Это один из наиболее распространенных видов мошенничества, при котором злоумышленники инсценируют страховой случай с целью получения страховой выплаты. Примером может служить поджог застрахованного имущества с последующим обращением за компенсацией.</a:t>
            </a:r>
          </a:p>
          <a:p>
            <a:r>
              <a:rPr lang="ru-RU" sz="1200" b="1" dirty="0">
                <a:solidFill>
                  <a:srgbClr val="0947BA"/>
                </a:solidFill>
                <a:latin typeface="Tahoma"/>
              </a:rPr>
              <a:t>Завышение ущерба</a:t>
            </a:r>
            <a:r>
              <a:rPr lang="ru-RU" dirty="0"/>
              <a:t> </a:t>
            </a:r>
          </a:p>
          <a:p>
            <a:r>
              <a:rPr lang="ru-RU" sz="1100" dirty="0">
                <a:solidFill>
                  <a:srgbClr val="3C3C3C"/>
                </a:solidFill>
                <a:latin typeface="Tahoma"/>
              </a:rPr>
              <a:t>В данном случае заявитель предоставляет ложные сведения о размере ущерба, чтобы получить более крупную страховую выплату. Например, при ДТП могут быть добавлены несуществующие повреждения автомобиля.</a:t>
            </a:r>
          </a:p>
          <a:p>
            <a:r>
              <a:rPr lang="ru-RU" sz="1200" b="1" dirty="0">
                <a:solidFill>
                  <a:srgbClr val="0947BA"/>
                </a:solidFill>
                <a:latin typeface="Tahoma"/>
              </a:rPr>
              <a:t>Мошенничество с документами</a:t>
            </a:r>
            <a:r>
              <a:rPr lang="ru-RU" dirty="0"/>
              <a:t> </a:t>
            </a:r>
          </a:p>
          <a:p>
            <a:r>
              <a:rPr lang="ru-RU" sz="1100" dirty="0">
                <a:solidFill>
                  <a:srgbClr val="3C3C3C"/>
                </a:solidFill>
                <a:latin typeface="Tahoma"/>
              </a:rPr>
              <a:t>Это включает в себя подделку или изменение документов, таких как медицинские справки, счета и другие, необходимые для получения страховой выплаты. Такое мошенничество часто встречается в сфере медицинского страхования.</a:t>
            </a:r>
          </a:p>
          <a:p>
            <a:r>
              <a:rPr lang="ru-RU" sz="1200" b="1" dirty="0">
                <a:solidFill>
                  <a:srgbClr val="0947BA"/>
                </a:solidFill>
                <a:latin typeface="Tahoma"/>
              </a:rPr>
              <a:t>Ложные сведения при заключении договора</a:t>
            </a:r>
            <a:r>
              <a:rPr lang="ru-RU" dirty="0"/>
              <a:t> </a:t>
            </a:r>
          </a:p>
          <a:p>
            <a:r>
              <a:rPr lang="ru-RU" sz="1100" dirty="0">
                <a:solidFill>
                  <a:srgbClr val="3C3C3C"/>
                </a:solidFill>
                <a:latin typeface="Tahoma"/>
              </a:rPr>
              <a:t>Злоумышленники могут предоставлять недостоверные данные при оформлении страхового полиса, чтобы снизить стоимость страховки или увеличить вероятность получения выплаты.</a:t>
            </a:r>
          </a:p>
          <a:p>
            <a:r>
              <a:rPr lang="ru-RU" sz="1200" b="1" dirty="0">
                <a:solidFill>
                  <a:srgbClr val="0947BA"/>
                </a:solidFill>
                <a:latin typeface="Tahoma"/>
              </a:rPr>
              <a:t>Мошенничество со стороны страховых агентов</a:t>
            </a:r>
            <a:r>
              <a:rPr lang="ru-RU" dirty="0"/>
              <a:t> </a:t>
            </a:r>
          </a:p>
          <a:p>
            <a:r>
              <a:rPr lang="ru-RU" sz="1100" dirty="0">
                <a:solidFill>
                  <a:srgbClr val="3C3C3C"/>
                </a:solidFill>
                <a:latin typeface="Tahoma"/>
              </a:rPr>
              <a:t>Иногда мошенничество совершается сотрудниками страховых компаний, которые могут присваивать страховые премии клиентов или оформлять фиктивные полисы.</a:t>
            </a:r>
          </a:p>
        </p:txBody>
      </p:sp>
    </p:spTree>
    <p:extLst>
      <p:ext uri="{BB962C8B-B14F-4D97-AF65-F5344CB8AC3E}">
        <p14:creationId xmlns:p14="http://schemas.microsoft.com/office/powerpoint/2010/main" val="3885228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911" name="Слайд think-cell" r:id="rId4" imgW="383" imgH="384" progId="TCLayout.ActiveDocument.1">
                  <p:embed/>
                </p:oleObj>
              </mc:Choice>
              <mc:Fallback>
                <p:oleObj name="Слайд think-cell" r:id="rId4" imgW="383" imgH="384" progId="TCLayout.ActiveDocument.1">
                  <p:embed/>
                  <p:pic>
                    <p:nvPicPr>
                      <p:cNvPr id="13" name="Объект 1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Заголовок 17"/>
          <p:cNvSpPr>
            <a:spLocks noGrp="1"/>
          </p:cNvSpPr>
          <p:nvPr>
            <p:ph type="title"/>
          </p:nvPr>
        </p:nvSpPr>
        <p:spPr>
          <a:xfrm>
            <a:off x="250825" y="280470"/>
            <a:ext cx="6362626" cy="677069"/>
          </a:xfrm>
        </p:spPr>
        <p:txBody>
          <a:bodyPr/>
          <a:lstStyle/>
          <a:p>
            <a:r>
              <a:rPr lang="ru-RU" dirty="0"/>
              <a:t>Методы борьбы со страховым мошенничеством</a:t>
            </a:r>
          </a:p>
        </p:txBody>
      </p:sp>
      <p:sp>
        <p:nvSpPr>
          <p:cNvPr id="3" name="Номер слайда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FFFFFF"/>
                </a:solidFill>
                <a:effectLst/>
                <a:uLnTx/>
                <a:uFillTx/>
                <a:latin typeface="Tahom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FFFFFF"/>
              </a:solidFill>
              <a:effectLst/>
              <a:uLnTx/>
              <a:uFillTx/>
              <a:latin typeface="Tahoma"/>
              <a:ea typeface="+mn-ea"/>
              <a:cs typeface="+mn-cs"/>
            </a:endParaRPr>
          </a:p>
        </p:txBody>
      </p:sp>
      <p:sp>
        <p:nvSpPr>
          <p:cNvPr id="20" name="Рисунок 19"/>
          <p:cNvSpPr>
            <a:spLocks noGrp="1"/>
          </p:cNvSpPr>
          <p:nvPr>
            <p:ph type="pic" sz="quarter" idx="12"/>
          </p:nvPr>
        </p:nvSpPr>
        <p:spPr>
          <a:xfrm flipH="1">
            <a:off x="9144000" y="0"/>
            <a:ext cx="45719" cy="5143500"/>
          </a:xfrm>
        </p:spPr>
      </p:sp>
      <p:sp>
        <p:nvSpPr>
          <p:cNvPr id="21" name="Текст 20"/>
          <p:cNvSpPr>
            <a:spLocks noGrp="1"/>
          </p:cNvSpPr>
          <p:nvPr>
            <p:ph type="body" sz="quarter" idx="13"/>
          </p:nvPr>
        </p:nvSpPr>
        <p:spPr/>
        <p:txBody>
          <a:bodyPr/>
          <a:lstStyle/>
          <a:p>
            <a:endParaRPr lang="ru-RU"/>
          </a:p>
        </p:txBody>
      </p:sp>
      <p:sp>
        <p:nvSpPr>
          <p:cNvPr id="7" name="TextBox 6">
            <a:extLst>
              <a:ext uri="{FF2B5EF4-FFF2-40B4-BE49-F238E27FC236}">
                <a16:creationId xmlns:a16="http://schemas.microsoft.com/office/drawing/2014/main" id="{B580B64F-3CE7-4B7E-8081-60DB8C916849}"/>
              </a:ext>
            </a:extLst>
          </p:cNvPr>
          <p:cNvSpPr txBox="1"/>
          <p:nvPr/>
        </p:nvSpPr>
        <p:spPr>
          <a:xfrm>
            <a:off x="611187" y="805139"/>
            <a:ext cx="7683727" cy="4570482"/>
          </a:xfrm>
          <a:prstGeom prst="rect">
            <a:avLst/>
          </a:prstGeom>
          <a:noFill/>
        </p:spPr>
        <p:txBody>
          <a:bodyPr wrap="square" rtlCol="0">
            <a:spAutoFit/>
          </a:bodyPr>
          <a:lstStyle/>
          <a:p>
            <a:r>
              <a:rPr lang="ru-RU" sz="1200" b="1" dirty="0">
                <a:solidFill>
                  <a:srgbClr val="0947BA"/>
                </a:solidFill>
                <a:latin typeface="Tahoma"/>
              </a:rPr>
              <a:t>Цифровизация и анализ данных</a:t>
            </a:r>
          </a:p>
          <a:p>
            <a:r>
              <a:rPr lang="ru-RU" sz="1100" dirty="0">
                <a:solidFill>
                  <a:srgbClr val="3C3C3C"/>
                </a:solidFill>
                <a:latin typeface="Tahoma"/>
              </a:rPr>
              <a:t>Одним из самых эффективных инструментов для борьбы с мошенничеством является использование цифровых технологий и анализа данных. Современные системы мониторинга позволяют страховым компаниям выявлять подозрительные активности и аномалии в поданных заявлениях.</a:t>
            </a:r>
          </a:p>
          <a:p>
            <a:r>
              <a:rPr lang="ru-RU" sz="1200" b="1" dirty="0">
                <a:solidFill>
                  <a:srgbClr val="0947BA"/>
                </a:solidFill>
                <a:latin typeface="Tahoma"/>
              </a:rPr>
              <a:t>Взаимодействие и обмен информацией</a:t>
            </a:r>
          </a:p>
          <a:p>
            <a:r>
              <a:rPr lang="ru-RU" sz="1100" dirty="0">
                <a:solidFill>
                  <a:srgbClr val="3C3C3C"/>
                </a:solidFill>
                <a:latin typeface="Tahoma"/>
              </a:rPr>
              <a:t>Сотрудничество между страховыми компаниями, правоохранительными органами и финансовыми организациями позволяет эффективнее бороться с мошенничеством. Обмен информацией о выявленных мошеннических схемах помогает предотвратить подобные случаи в будущем. </a:t>
            </a:r>
          </a:p>
          <a:p>
            <a:r>
              <a:rPr lang="ru-RU" sz="1200" b="1" dirty="0">
                <a:solidFill>
                  <a:srgbClr val="0947BA"/>
                </a:solidFill>
                <a:latin typeface="Tahoma"/>
              </a:rPr>
              <a:t>Просвещение клиентов и профилактика</a:t>
            </a:r>
          </a:p>
          <a:p>
            <a:r>
              <a:rPr lang="ru-RU" sz="1100" dirty="0">
                <a:solidFill>
                  <a:srgbClr val="3C3C3C"/>
                </a:solidFill>
                <a:latin typeface="Tahoma"/>
              </a:rPr>
              <a:t>Информирование клиентов о видах мошенничества и возможных рисках – один из ключевых шагов в борьбе с этой проблемой. Большинство людей не знают, что даже частичное искажение информации при подаче заявления на страховую выплату уже считается мошенничеством. Компании, такие как Ингосстрах, проводят информационные кампании для повышения осведомленности своих клиентов. Это помогает снизить вероятность непреднамеренного вовлечения в мошеннические схемы и повышает уровень ответственности среди страхующихся. </a:t>
            </a:r>
          </a:p>
          <a:p>
            <a:r>
              <a:rPr lang="ru-RU" sz="1200" b="1" dirty="0">
                <a:solidFill>
                  <a:srgbClr val="0947BA"/>
                </a:solidFill>
                <a:latin typeface="Tahoma"/>
              </a:rPr>
              <a:t>Государственное регулирование и правовая поддержка</a:t>
            </a:r>
          </a:p>
          <a:p>
            <a:r>
              <a:rPr lang="ru-RU" sz="1100" dirty="0">
                <a:solidFill>
                  <a:srgbClr val="3C3C3C"/>
                </a:solidFill>
                <a:latin typeface="Tahoma"/>
              </a:rPr>
              <a:t>Борьба с мошенничеством в страховании также поддерживается на государственном уровне. В России реализуется ряд законодательных мер, направленных на усиление ответственности за страховые мошенничества и защиту прав страхователей. Недавно разработанная Национальная система информирования страхования (НСИС) позволяет повысить прозрачность операций и снизить количество фальшивых страховых случаев, укрепляя доверие к страховой отрасли в целом.</a:t>
            </a:r>
          </a:p>
          <a:p>
            <a:r>
              <a:rPr lang="ru-RU" sz="1200" b="1" dirty="0">
                <a:solidFill>
                  <a:srgbClr val="0947BA"/>
                </a:solidFill>
              </a:rPr>
              <a:t>Коммуникации с представителями страховой компании  </a:t>
            </a:r>
          </a:p>
          <a:p>
            <a:r>
              <a:rPr lang="ru-RU" sz="1100" dirty="0">
                <a:solidFill>
                  <a:srgbClr val="3C3C3C"/>
                </a:solidFill>
              </a:rPr>
              <a:t>Обращение напрямую в офис страховой компании или мобильное приложение позволит со 100% вероятностью обезопасить себя от поддельных полисов и нечистоплотных агентов.</a:t>
            </a:r>
          </a:p>
          <a:p>
            <a:endParaRPr lang="ru-RU" sz="1100" dirty="0">
              <a:solidFill>
                <a:srgbClr val="3C3C3C"/>
              </a:solidFill>
              <a:latin typeface="Tahoma"/>
            </a:endParaRPr>
          </a:p>
          <a:p>
            <a:endParaRPr lang="ru-RU" sz="1100" dirty="0">
              <a:solidFill>
                <a:srgbClr val="3C3C3C"/>
              </a:solidFill>
              <a:latin typeface="Tahoma"/>
            </a:endParaRPr>
          </a:p>
        </p:txBody>
      </p:sp>
    </p:spTree>
    <p:extLst>
      <p:ext uri="{BB962C8B-B14F-4D97-AF65-F5344CB8AC3E}">
        <p14:creationId xmlns:p14="http://schemas.microsoft.com/office/powerpoint/2010/main" val="2306383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931" name="Слайд think-cell" r:id="rId4" imgW="383" imgH="384" progId="TCLayout.ActiveDocument.1">
                  <p:embed/>
                </p:oleObj>
              </mc:Choice>
              <mc:Fallback>
                <p:oleObj name="Слайд think-cell" r:id="rId4" imgW="383" imgH="384" progId="TCLayout.ActiveDocument.1">
                  <p:embed/>
                  <p:pic>
                    <p:nvPicPr>
                      <p:cNvPr id="13" name="Объект 1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Заголовок 17"/>
          <p:cNvSpPr>
            <a:spLocks noGrp="1"/>
          </p:cNvSpPr>
          <p:nvPr>
            <p:ph type="title"/>
          </p:nvPr>
        </p:nvSpPr>
        <p:spPr>
          <a:xfrm>
            <a:off x="250825" y="280470"/>
            <a:ext cx="6362626" cy="677069"/>
          </a:xfrm>
        </p:spPr>
        <p:txBody>
          <a:bodyPr/>
          <a:lstStyle/>
          <a:p>
            <a:r>
              <a:rPr lang="ru-RU" dirty="0"/>
              <a:t>Заключение</a:t>
            </a:r>
          </a:p>
        </p:txBody>
      </p:sp>
      <p:sp>
        <p:nvSpPr>
          <p:cNvPr id="3" name="Номер слайда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FFFFFF"/>
                </a:solidFill>
                <a:effectLst/>
                <a:uLnTx/>
                <a:uFillTx/>
                <a:latin typeface="Tahom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FFFFFF"/>
              </a:solidFill>
              <a:effectLst/>
              <a:uLnTx/>
              <a:uFillTx/>
              <a:latin typeface="Tahoma"/>
              <a:ea typeface="+mn-ea"/>
              <a:cs typeface="+mn-cs"/>
            </a:endParaRPr>
          </a:p>
        </p:txBody>
      </p:sp>
      <p:sp>
        <p:nvSpPr>
          <p:cNvPr id="20" name="Рисунок 19"/>
          <p:cNvSpPr>
            <a:spLocks noGrp="1"/>
          </p:cNvSpPr>
          <p:nvPr>
            <p:ph type="pic" sz="quarter" idx="12"/>
          </p:nvPr>
        </p:nvSpPr>
        <p:spPr>
          <a:xfrm flipH="1">
            <a:off x="9144000" y="0"/>
            <a:ext cx="45719" cy="5143500"/>
          </a:xfrm>
        </p:spPr>
      </p:sp>
      <p:sp>
        <p:nvSpPr>
          <p:cNvPr id="21" name="Текст 20"/>
          <p:cNvSpPr>
            <a:spLocks noGrp="1"/>
          </p:cNvSpPr>
          <p:nvPr>
            <p:ph type="body" sz="quarter" idx="13"/>
          </p:nvPr>
        </p:nvSpPr>
        <p:spPr/>
        <p:txBody>
          <a:bodyPr/>
          <a:lstStyle/>
          <a:p>
            <a:endParaRPr lang="ru-RU"/>
          </a:p>
        </p:txBody>
      </p:sp>
      <p:sp>
        <p:nvSpPr>
          <p:cNvPr id="19" name="Текст 18"/>
          <p:cNvSpPr>
            <a:spLocks noGrp="1"/>
          </p:cNvSpPr>
          <p:nvPr>
            <p:ph type="body" sz="quarter" idx="10"/>
          </p:nvPr>
        </p:nvSpPr>
        <p:spPr/>
        <p:txBody>
          <a:bodyPr/>
          <a:lstStyle/>
          <a:p>
            <a:endParaRPr lang="ru-RU"/>
          </a:p>
        </p:txBody>
      </p:sp>
      <p:sp>
        <p:nvSpPr>
          <p:cNvPr id="7" name="TextBox 6">
            <a:extLst>
              <a:ext uri="{FF2B5EF4-FFF2-40B4-BE49-F238E27FC236}">
                <a16:creationId xmlns:a16="http://schemas.microsoft.com/office/drawing/2014/main" id="{B580B64F-3CE7-4B7E-8081-60DB8C916849}"/>
              </a:ext>
            </a:extLst>
          </p:cNvPr>
          <p:cNvSpPr txBox="1"/>
          <p:nvPr/>
        </p:nvSpPr>
        <p:spPr>
          <a:xfrm>
            <a:off x="611187" y="957539"/>
            <a:ext cx="7683727" cy="3139321"/>
          </a:xfrm>
          <a:prstGeom prst="rect">
            <a:avLst/>
          </a:prstGeom>
          <a:noFill/>
        </p:spPr>
        <p:txBody>
          <a:bodyPr wrap="square" rtlCol="0">
            <a:spAutoFit/>
          </a:bodyPr>
          <a:lstStyle/>
          <a:p>
            <a:r>
              <a:rPr lang="ru-RU" sz="1100" dirty="0">
                <a:solidFill>
                  <a:srgbClr val="3C3C3C"/>
                </a:solidFill>
                <a:latin typeface="+mj-lt"/>
              </a:rPr>
              <a:t>Мошенничество в страховании – серьезная проблема, с которой сталкиваются страховые компании по всему миру, и Россия не является исключением. Ложные страховые случаи и незаконные схемы приводят к значительным убыткам как для страховых компаний, так и для честных клиентов. Чтобы сохранить стабильность страхового рынка и обеспечить справедливые выплаты, компании активно развивают меры по борьбе с мошенничеством. </a:t>
            </a:r>
          </a:p>
          <a:p>
            <a:endParaRPr lang="ru-RU" sz="1100" dirty="0">
              <a:solidFill>
                <a:srgbClr val="3C3C3C"/>
              </a:solidFill>
              <a:latin typeface="+mj-lt"/>
            </a:endParaRPr>
          </a:p>
          <a:p>
            <a:r>
              <a:rPr lang="ru-RU" sz="1100" dirty="0">
                <a:solidFill>
                  <a:srgbClr val="3C3C3C"/>
                </a:solidFill>
                <a:latin typeface="+mj-lt"/>
              </a:rPr>
              <a:t>Борьба с мошенничеством в страховании – это комплексная работа, которая требует использования современных технологий, тесного сотрудничества с партнерами и просвещения клиентов. Благодаря активным мерам и инновационным решениям, страховые компании, такие как Ингосстрах, обеспечивают прозрачность и безопасность страховых услуг, защищая интересы как своих клиентов, так и бизнеса в целом.</a:t>
            </a:r>
          </a:p>
          <a:p>
            <a:endParaRPr lang="ru-RU" sz="1100" dirty="0">
              <a:solidFill>
                <a:srgbClr val="3C3C3C"/>
              </a:solidFill>
              <a:latin typeface="+mj-lt"/>
            </a:endParaRPr>
          </a:p>
          <a:p>
            <a:r>
              <a:rPr lang="ru-RU" sz="1100" dirty="0">
                <a:solidFill>
                  <a:srgbClr val="3C3C3C"/>
                </a:solidFill>
                <a:latin typeface="+mj-lt"/>
              </a:rPr>
              <a:t>Страховщики постоянно совершенствуют свои системы противодействия мошенничеству, специалисты внимательно изучают все случаи, имеющие признаки преступления и принимают оперативные меры для предотвращения обманов и фальсификаций.</a:t>
            </a:r>
          </a:p>
          <a:p>
            <a:endParaRPr lang="ru-RU" sz="1100" dirty="0">
              <a:solidFill>
                <a:srgbClr val="3C3C3C"/>
              </a:solidFill>
              <a:latin typeface="+mj-lt"/>
            </a:endParaRPr>
          </a:p>
          <a:p>
            <a:r>
              <a:rPr lang="ru-RU" sz="1100" dirty="0">
                <a:solidFill>
                  <a:srgbClr val="3C3C3C"/>
                </a:solidFill>
                <a:latin typeface="+mj-lt"/>
              </a:rPr>
              <a:t>Страховое мошенничество является уголовно наказуемым деянием, подпадает под статью 159 и статью 327 УК РФ.</a:t>
            </a:r>
          </a:p>
          <a:p>
            <a:endParaRPr lang="ru-RU" sz="1100" dirty="0">
              <a:solidFill>
                <a:srgbClr val="3C3C3C"/>
              </a:solidFill>
              <a:latin typeface="Tahoma"/>
            </a:endParaRPr>
          </a:p>
        </p:txBody>
      </p:sp>
    </p:spTree>
    <p:extLst>
      <p:ext uri="{BB962C8B-B14F-4D97-AF65-F5344CB8AC3E}">
        <p14:creationId xmlns:p14="http://schemas.microsoft.com/office/powerpoint/2010/main" val="18191308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IetyEgvpCNyybCOj0x8jv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etyEgvpCNyybCOj0x8jv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IetyEgvpCNyybCOj0x8jv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IetyEgvpCNyybCOj0x8jv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IetyEgvpCNyybCOj0x8jv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IetyEgvpCNyybCOj0x8jv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MIe7qx8Qwusj6Y37a4QVf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IetyEgvpCNyybCOj0x8jv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IetyEgvpCNyybCOj0x8j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IetyEgvpCNyybCOj0x8jv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Ie7qx8Qwusj6Y37a4QVf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IetyEgvpCNyybCOj0x8jv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IetyEgvpCNyybCOj0x8jv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IetyEgvpCNyybCOj0x8jv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IetyEgvpCNyybCOj0x8jv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IetyEgvpCNyybCOj0x8j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IetyEgvpCNyybCOj0x8jv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IetyEgvpCNyybCOj0x8jv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IetyEgvpCNyybCOj0x8jv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IetyEgvpCNyybCOj0x8jvQ"/>
</p:tagLst>
</file>

<file path=ppt/theme/theme1.xml><?xml version="1.0" encoding="utf-8"?>
<a:theme xmlns:a="http://schemas.openxmlformats.org/drawingml/2006/main" name="Ingos corporate standart v3">
  <a:themeElements>
    <a:clrScheme name="Другая 3">
      <a:dk1>
        <a:srgbClr val="3C3C3C"/>
      </a:dk1>
      <a:lt1>
        <a:srgbClr val="FFFFFF"/>
      </a:lt1>
      <a:dk2>
        <a:srgbClr val="0947BA"/>
      </a:dk2>
      <a:lt2>
        <a:srgbClr val="FFFFFF"/>
      </a:lt2>
      <a:accent1>
        <a:srgbClr val="0947BA"/>
      </a:accent1>
      <a:accent2>
        <a:srgbClr val="EF803B"/>
      </a:accent2>
      <a:accent3>
        <a:srgbClr val="9AC345"/>
      </a:accent3>
      <a:accent4>
        <a:srgbClr val="FBBE2B"/>
      </a:accent4>
      <a:accent5>
        <a:srgbClr val="85529C"/>
      </a:accent5>
      <a:accent6>
        <a:srgbClr val="E52545"/>
      </a:accent6>
      <a:hlink>
        <a:srgbClr val="0947BA"/>
      </a:hlink>
      <a:folHlink>
        <a:srgbClr val="0947BA"/>
      </a:folHlink>
    </a:clrScheme>
    <a:fontScheme name="Ингосстрах - официальные шрифты">
      <a:majorFont>
        <a:latin typeface="Tahoma"/>
        <a:ea typeface=""/>
        <a:cs typeface=""/>
      </a:majorFont>
      <a:minorFont>
        <a:latin typeface="Tahoma"/>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200" dirty="0"/>
        </a:defPPr>
      </a:lstStyle>
    </a:txDef>
  </a:objectDefaults>
  <a:extraClrSchemeLst/>
  <a:extLst>
    <a:ext uri="{05A4C25C-085E-4340-85A3-A5531E510DB2}">
      <thm15:themeFamily xmlns:thm15="http://schemas.microsoft.com/office/thememl/2012/main" name="Ingos corporate standart v3" id="{2D48F45D-F0D0-4B50-9AFE-307A8988546D}" vid="{BE9683EB-0A12-4DC6-AE69-55624D6B882D}"/>
    </a:ext>
  </a:extLst>
</a:theme>
</file>

<file path=ppt/theme/theme2.xml><?xml version="1.0" encoding="utf-8"?>
<a:theme xmlns:a="http://schemas.openxmlformats.org/drawingml/2006/main" name="1_Ingos corporate standart v3">
  <a:themeElements>
    <a:clrScheme name="Другая 3">
      <a:dk1>
        <a:srgbClr val="3C3C3C"/>
      </a:dk1>
      <a:lt1>
        <a:srgbClr val="FFFFFF"/>
      </a:lt1>
      <a:dk2>
        <a:srgbClr val="0947BA"/>
      </a:dk2>
      <a:lt2>
        <a:srgbClr val="FFFFFF"/>
      </a:lt2>
      <a:accent1>
        <a:srgbClr val="0947BA"/>
      </a:accent1>
      <a:accent2>
        <a:srgbClr val="EF803B"/>
      </a:accent2>
      <a:accent3>
        <a:srgbClr val="9AC345"/>
      </a:accent3>
      <a:accent4>
        <a:srgbClr val="FBBE2B"/>
      </a:accent4>
      <a:accent5>
        <a:srgbClr val="85529C"/>
      </a:accent5>
      <a:accent6>
        <a:srgbClr val="E52545"/>
      </a:accent6>
      <a:hlink>
        <a:srgbClr val="0947BA"/>
      </a:hlink>
      <a:folHlink>
        <a:srgbClr val="0947BA"/>
      </a:folHlink>
    </a:clrScheme>
    <a:fontScheme name="Ингосстрах - официальные шрифты">
      <a:majorFont>
        <a:latin typeface="Tahoma"/>
        <a:ea typeface=""/>
        <a:cs typeface=""/>
      </a:majorFont>
      <a:minorFont>
        <a:latin typeface="Tahoma"/>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200" dirty="0"/>
        </a:defPPr>
      </a:lstStyle>
    </a:txDef>
  </a:objectDefaults>
  <a:extraClrSchemeLst/>
  <a:extLst>
    <a:ext uri="{05A4C25C-085E-4340-85A3-A5531E510DB2}">
      <thm15:themeFamily xmlns:thm15="http://schemas.microsoft.com/office/thememl/2012/main" name="Ingos corporate standart v3" id="{2D48F45D-F0D0-4B50-9AFE-307A8988546D}" vid="{BE9683EB-0A12-4DC6-AE69-55624D6B882D}"/>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rderId xmlns="b7838d3f-5525-491d-9301-7fe40f402e6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6437F5F5F87E3E4BADEB867D3B7F83B2" ma:contentTypeVersion="2" ma:contentTypeDescription="Создание документа." ma:contentTypeScope="" ma:versionID="eca2c4502752f027d6497da9ff75b291">
  <xsd:schema xmlns:xsd="http://www.w3.org/2001/XMLSchema" xmlns:xs="http://www.w3.org/2001/XMLSchema" xmlns:p="http://schemas.microsoft.com/office/2006/metadata/properties" xmlns:ns2="b7838d3f-5525-491d-9301-7fe40f402e6f" targetNamespace="http://schemas.microsoft.com/office/2006/metadata/properties" ma:root="true" ma:fieldsID="47f378f2c2fc9842ca9ccd6854418652" ns2:_="">
    <xsd:import namespace="b7838d3f-5525-491d-9301-7fe40f402e6f"/>
    <xsd:element name="properties">
      <xsd:complexType>
        <xsd:sequence>
          <xsd:element name="documentManagement">
            <xsd:complexType>
              <xsd:all>
                <xsd:element ref="ns2:Order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838d3f-5525-491d-9301-7fe40f402e6f" elementFormDefault="qualified">
    <xsd:import namespace="http://schemas.microsoft.com/office/2006/documentManagement/types"/>
    <xsd:import namespace="http://schemas.microsoft.com/office/infopath/2007/PartnerControls"/>
    <xsd:element name="OrderId" ma:index="8" nillable="true" ma:displayName="Порядковый номер" ma:internalName="OrderId"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C6084D-E244-44EA-ABBD-95F715905FF4}">
  <ds:schemaRefs>
    <ds:schemaRef ds:uri="b7838d3f-5525-491d-9301-7fe40f402e6f"/>
    <ds:schemaRef ds:uri="http://purl.org/dc/dcmitype/"/>
    <ds:schemaRef ds:uri="http://schemas.openxmlformats.org/package/2006/metadata/core-properties"/>
    <ds:schemaRef ds:uri="http://schemas.microsoft.com/office/2006/documentManagement/types"/>
    <ds:schemaRef ds:uri="http://www.w3.org/XML/1998/namespace"/>
    <ds:schemaRef ds:uri="http://purl.org/dc/elements/1.1/"/>
    <ds:schemaRef ds:uri="http://purl.org/dc/term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6425AAA-73B2-492A-910E-6E9A1D35F9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838d3f-5525-491d-9301-7fe40f402e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7E9E49-C6B1-40D2-9A6D-811FD5284F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2220</TotalTime>
  <Words>1022</Words>
  <Application>Microsoft Office PowerPoint</Application>
  <PresentationFormat>Экран (16:9)</PresentationFormat>
  <Paragraphs>62</Paragraphs>
  <Slides>6</Slides>
  <Notes>1</Notes>
  <HiddenSlides>0</HiddenSlides>
  <MMClips>0</MMClips>
  <ScaleCrop>false</ScaleCrop>
  <HeadingPairs>
    <vt:vector size="8" baseType="variant">
      <vt:variant>
        <vt:lpstr>Использованные шрифты</vt:lpstr>
      </vt:variant>
      <vt:variant>
        <vt:i4>5</vt:i4>
      </vt:variant>
      <vt:variant>
        <vt:lpstr>Тема</vt:lpstr>
      </vt:variant>
      <vt:variant>
        <vt:i4>2</vt:i4>
      </vt:variant>
      <vt:variant>
        <vt:lpstr>Внедренные серверы OLE</vt:lpstr>
      </vt:variant>
      <vt:variant>
        <vt:i4>1</vt:i4>
      </vt:variant>
      <vt:variant>
        <vt:lpstr>Заголовки слайдов</vt:lpstr>
      </vt:variant>
      <vt:variant>
        <vt:i4>6</vt:i4>
      </vt:variant>
    </vt:vector>
  </HeadingPairs>
  <TitlesOfParts>
    <vt:vector size="14" baseType="lpstr">
      <vt:lpstr>-apple-system</vt:lpstr>
      <vt:lpstr>Arial</vt:lpstr>
      <vt:lpstr>Calibri</vt:lpstr>
      <vt:lpstr>IngoStem Bold</vt:lpstr>
      <vt:lpstr>Tahoma</vt:lpstr>
      <vt:lpstr>Ingos corporate standart v3</vt:lpstr>
      <vt:lpstr>1_Ingos corporate standart v3</vt:lpstr>
      <vt:lpstr>Слайд think-cell</vt:lpstr>
      <vt:lpstr>Презентация PowerPoint</vt:lpstr>
      <vt:lpstr>Объемы страхового мошенничества на территории Российской Федерации за 2024 год</vt:lpstr>
      <vt:lpstr>Виды мошенничества в страховании</vt:lpstr>
      <vt:lpstr>Типы страхового мошенничества</vt:lpstr>
      <vt:lpstr>Методы борьбы со страховым мошенничеством</vt:lpstr>
      <vt:lpstr>Заключение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Островлянчик Павел Викторович (УМ)</dc:creator>
  <cp:lastModifiedBy>Зиязова Алина Анасовна (ДМК)</cp:lastModifiedBy>
  <cp:revision>112</cp:revision>
  <cp:lastPrinted>2023-10-11T03:56:24Z</cp:lastPrinted>
  <dcterms:created xsi:type="dcterms:W3CDTF">2020-01-29T11:41:02Z</dcterms:created>
  <dcterms:modified xsi:type="dcterms:W3CDTF">2025-01-30T07:30:07Z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0x0101006437F5F5F87E3E4BADEB867D3B7F83B2</vt:lpwstr>
  </property>
  <property fmtid="{D5CDD505-2E9C-101B-9397-08002B2CF9AE}" pid="3" name="MSIP_Label_22f0b804-62e0-47d9-bc61-31b566d2ec1e_Enabled">
    <vt:lpwstr>true</vt:lpwstr>
  </property>
  <property fmtid="{D5CDD505-2E9C-101B-9397-08002B2CF9AE}" pid="4" name="MSIP_Label_22f0b804-62e0-47d9-bc61-31b566d2ec1e_SetDate">
    <vt:lpwstr>2022-06-27T10:13:01Z</vt:lpwstr>
  </property>
  <property fmtid="{D5CDD505-2E9C-101B-9397-08002B2CF9AE}" pid="5" name="MSIP_Label_22f0b804-62e0-47d9-bc61-31b566d2ec1e_Method">
    <vt:lpwstr>Privileged</vt:lpwstr>
  </property>
  <property fmtid="{D5CDD505-2E9C-101B-9397-08002B2CF9AE}" pid="6" name="MSIP_Label_22f0b804-62e0-47d9-bc61-31b566d2ec1e_Name">
    <vt:lpwstr>22f0b804-62e0-47d9-bc61-31b566d2ec1e</vt:lpwstr>
  </property>
  <property fmtid="{D5CDD505-2E9C-101B-9397-08002B2CF9AE}" pid="7" name="MSIP_Label_22f0b804-62e0-47d9-bc61-31b566d2ec1e_SiteId">
    <vt:lpwstr>818b099f-45a1-4ad0-a663-221661b546d1</vt:lpwstr>
  </property>
  <property fmtid="{D5CDD505-2E9C-101B-9397-08002B2CF9AE}" pid="8" name="MSIP_Label_22f0b804-62e0-47d9-bc61-31b566d2ec1e_ActionId">
    <vt:lpwstr>368489bc-7586-4424-8497-22d6e34c7f70</vt:lpwstr>
  </property>
  <property fmtid="{D5CDD505-2E9C-101B-9397-08002B2CF9AE}" pid="9" name="MSIP_Label_22f0b804-62e0-47d9-bc61-31b566d2ec1e_ContentBits">
    <vt:lpwstr>0</vt:lpwstr>
  </property>
  <property fmtid="{D5CDD505-2E9C-101B-9397-08002B2CF9AE}" pid="10" name="SI-CLASSIFIER-LABEL0">
    <vt:lpwstr>7Jl/QBvqGLObLtwhdb4Lkx+skuwYvsRoVCDfMObmp3zVxfeNeXZ4MUSCAPEJlwqtjOnmI9Mqr07vOMhbSDhEHS5Jc2TUOhPwAsGVz9dkQ4mKHeFEo9rHKmW3hPm+g1BVSvENrvidc8FZpX9m1IM3OKvaO0tVhUlay2Am7Z0FtLTa4yxiONcbvfY6ToNQUn7S9bLVw1yCRLW46URlpP7zFjpwAF7G0Jzpsnjy63NhJMRVw+w6y0S/7SOTn3J9nL3</vt:lpwstr>
  </property>
  <property fmtid="{D5CDD505-2E9C-101B-9397-08002B2CF9AE}" pid="11" name="SI-CLASSIFIER-LABEL1">
    <vt:lpwstr>UnRDW/IwRpTeE1Wte3CJY4oMj18EP2lHNxnajjcO9ygM=</vt:lpwstr>
  </property>
</Properties>
</file>