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4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28185969428854E-2"/>
          <c:y val="5.8609393929774996E-2"/>
          <c:w val="0.84978535928085397"/>
          <c:h val="0.734671015389824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3"/>
              <c:layout>
                <c:manualLayout>
                  <c:x val="3.2665316290739241E-3"/>
                  <c:y val="3.3917171596318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942346965964939E-2"/>
                  <c:y val="1.5828013411615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235227459847269E-3"/>
                  <c:y val="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003727679760966E-2"/>
                  <c:y val="2.4872592503966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107975457924029E-3"/>
                  <c:y val="1.256756355237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0037276797609766E-2"/>
                  <c:y val="2.2611447730878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7070793812114785E-3"/>
                  <c:y val="2.2611447730878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01.02.2015</c:v>
                </c:pt>
                <c:pt idx="1">
                  <c:v>на 01.03.2015</c:v>
                </c:pt>
                <c:pt idx="2">
                  <c:v>на 01.04.2015</c:v>
                </c:pt>
                <c:pt idx="3">
                  <c:v>на 01.05.2015</c:v>
                </c:pt>
                <c:pt idx="4">
                  <c:v>на 01.06.2015</c:v>
                </c:pt>
                <c:pt idx="5">
                  <c:v>на 01.07.2015</c:v>
                </c:pt>
                <c:pt idx="6">
                  <c:v>на 01.08.2015</c:v>
                </c:pt>
                <c:pt idx="7">
                  <c:v>на 01.09.2015</c:v>
                </c:pt>
                <c:pt idx="8">
                  <c:v>на 01.10.2015</c:v>
                </c:pt>
                <c:pt idx="9">
                  <c:v>на 01.11.2015</c:v>
                </c:pt>
                <c:pt idx="10">
                  <c:v>на 01.12.2015</c:v>
                </c:pt>
                <c:pt idx="11">
                  <c:v>на 01.01.2016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60552.3</c:v>
                </c:pt>
                <c:pt idx="1">
                  <c:v>148382.79999999999</c:v>
                </c:pt>
                <c:pt idx="2">
                  <c:v>235919.6</c:v>
                </c:pt>
                <c:pt idx="3">
                  <c:v>325469.2</c:v>
                </c:pt>
                <c:pt idx="4">
                  <c:v>399318.4</c:v>
                </c:pt>
                <c:pt idx="5">
                  <c:v>476950.5</c:v>
                </c:pt>
                <c:pt idx="6">
                  <c:v>556164.19999999995</c:v>
                </c:pt>
                <c:pt idx="7">
                  <c:v>596508.80000000005</c:v>
                </c:pt>
                <c:pt idx="8">
                  <c:v>638360.19999999995</c:v>
                </c:pt>
                <c:pt idx="9">
                  <c:v>695325.9</c:v>
                </c:pt>
                <c:pt idx="10">
                  <c:v>746022.3</c:v>
                </c:pt>
                <c:pt idx="11">
                  <c:v>935054.7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-8.0298214380877281E-2"/>
                  <c:y val="-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7504974605350986E-2"/>
                  <c:y val="-2.9395060093038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7504974605350986E-2"/>
                  <c:y val="-3.1656026823230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8938984195974605E-2"/>
                  <c:y val="-3.8439461142494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893887129072379E-2"/>
                  <c:y val="-2.2611447730878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1471173482982469"/>
                  <c:y val="-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9164230171354034E-2"/>
                  <c:y val="-1.8089158184703125E-2"/>
                </c:manualLayout>
              </c:layout>
              <c:tx>
                <c:rich>
                  <a:bodyPr/>
                  <a:lstStyle/>
                  <a:p>
                    <a:r>
                      <a:rPr lang="en-US" sz="1300" baseline="0" dirty="0" smtClean="0">
                        <a:solidFill>
                          <a:srgbClr val="FF0000"/>
                        </a:solidFill>
                      </a:rPr>
                      <a:t>568</a:t>
                    </a:r>
                    <a:r>
                      <a:rPr lang="ru-RU" sz="1300" baseline="0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 sz="1300" baseline="0" dirty="0" smtClean="0">
                        <a:solidFill>
                          <a:srgbClr val="FF0000"/>
                        </a:solidFill>
                      </a:rPr>
                      <a:t>688,0</a:t>
                    </a:r>
                    <a:endParaRPr lang="en-US" baseline="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723562783900252E-2"/>
                  <c:y val="-1.9723770008460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0039230058448791"/>
                  <c:y val="-3.0239873632274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9.3004232592042616E-2"/>
                  <c:y val="-3.5143887146442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10117033066786607"/>
                  <c:y val="-3.677867701309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9478034509264102E-2"/>
                  <c:y val="-2.0783303279692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01.02.2015</c:v>
                </c:pt>
                <c:pt idx="1">
                  <c:v>на 01.03.2015</c:v>
                </c:pt>
                <c:pt idx="2">
                  <c:v>на 01.04.2015</c:v>
                </c:pt>
                <c:pt idx="3">
                  <c:v>на 01.05.2015</c:v>
                </c:pt>
                <c:pt idx="4">
                  <c:v>на 01.06.2015</c:v>
                </c:pt>
                <c:pt idx="5">
                  <c:v>на 01.07.2015</c:v>
                </c:pt>
                <c:pt idx="6">
                  <c:v>на 01.08.2015</c:v>
                </c:pt>
                <c:pt idx="7">
                  <c:v>на 01.09.2015</c:v>
                </c:pt>
                <c:pt idx="8">
                  <c:v>на 01.10.2015</c:v>
                </c:pt>
                <c:pt idx="9">
                  <c:v>на 01.11.2015</c:v>
                </c:pt>
                <c:pt idx="10">
                  <c:v>на 01.12.2015</c:v>
                </c:pt>
                <c:pt idx="11">
                  <c:v>на 01.01.2016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55208</c:v>
                </c:pt>
                <c:pt idx="1">
                  <c:v>146188.1</c:v>
                </c:pt>
                <c:pt idx="2">
                  <c:v>221961.8</c:v>
                </c:pt>
                <c:pt idx="3">
                  <c:v>311889.40000000002</c:v>
                </c:pt>
                <c:pt idx="4">
                  <c:v>381203</c:v>
                </c:pt>
                <c:pt idx="5">
                  <c:v>458588.7</c:v>
                </c:pt>
                <c:pt idx="6">
                  <c:v>568688</c:v>
                </c:pt>
                <c:pt idx="7">
                  <c:v>631792.9</c:v>
                </c:pt>
                <c:pt idx="8">
                  <c:v>692314.8</c:v>
                </c:pt>
                <c:pt idx="9">
                  <c:v>766082.8</c:v>
                </c:pt>
                <c:pt idx="10">
                  <c:v>844236.2</c:v>
                </c:pt>
                <c:pt idx="11">
                  <c:v>953954.4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204928"/>
        <c:axId val="122206464"/>
      </c:lineChart>
      <c:catAx>
        <c:axId val="12220492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22206464"/>
        <c:crosses val="autoZero"/>
        <c:auto val="1"/>
        <c:lblAlgn val="ctr"/>
        <c:lblOffset val="100"/>
        <c:noMultiLvlLbl val="0"/>
      </c:catAx>
      <c:valAx>
        <c:axId val="12220646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222049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3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2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20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35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4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58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0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2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45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2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47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759187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ПОКАЗАТЕЛИ ДОХОДОВ И РАСХОДОВ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БЮДЖЕТА КРАПИВИНСКОГО МУНИЦИПАЛЬНОГО РАЙОНА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В 2015 ГОДУ</a:t>
            </a:r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537249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67128" y="6206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ТЫС.РУБ</a:t>
            </a:r>
            <a:endParaRPr lang="ru-RU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52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ПОКАЗАТЕЛИ ДОХОДОВ И РАСХОДОВ БЮДЖЕТА КРАПИВИНСКОГО МУНИЦИПАЛЬНОГО РАЙОНА В 2015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cp:lastPrinted>2016-03-30T09:55:27Z</cp:lastPrinted>
  <dcterms:created xsi:type="dcterms:W3CDTF">2016-03-30T09:25:05Z</dcterms:created>
  <dcterms:modified xsi:type="dcterms:W3CDTF">2016-03-31T05:39:43Z</dcterms:modified>
</cp:coreProperties>
</file>