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128200809229076E-2"/>
          <c:y val="6.4761861085202418E-2"/>
          <c:w val="0.84978535928085397"/>
          <c:h val="0.734671015389824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9"/>
              <c:layout>
                <c:manualLayout>
                  <c:x val="-8.3505170572445359E-2"/>
                  <c:y val="-3.88319256516717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3.7990514494805235E-2"/>
                  <c:y val="4.1149497601041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5102291501661E-2"/>
                  <c:y val="5.3454331947613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01.02.2016</c:v>
                </c:pt>
                <c:pt idx="1">
                  <c:v>на 01.03.2016</c:v>
                </c:pt>
                <c:pt idx="2">
                  <c:v>на 01.04.2016</c:v>
                </c:pt>
                <c:pt idx="3">
                  <c:v>на 01.05.2016</c:v>
                </c:pt>
                <c:pt idx="4">
                  <c:v>на 01.06.2016</c:v>
                </c:pt>
                <c:pt idx="5">
                  <c:v>на 01.07.2016</c:v>
                </c:pt>
                <c:pt idx="6">
                  <c:v>на 01.08.2016</c:v>
                </c:pt>
                <c:pt idx="7">
                  <c:v>на 01.09.2016</c:v>
                </c:pt>
                <c:pt idx="8">
                  <c:v>на 01.10.2016</c:v>
                </c:pt>
                <c:pt idx="9">
                  <c:v>на 01.11.2016</c:v>
                </c:pt>
                <c:pt idx="10">
                  <c:v>на 01.12.2016</c:v>
                </c:pt>
                <c:pt idx="11">
                  <c:v>на 01.01.2017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56863.7</c:v>
                </c:pt>
                <c:pt idx="1">
                  <c:v>115250.7</c:v>
                </c:pt>
                <c:pt idx="2">
                  <c:v>199459.1</c:v>
                </c:pt>
                <c:pt idx="3">
                  <c:v>278275.20000000001</c:v>
                </c:pt>
                <c:pt idx="4">
                  <c:v>351391.6</c:v>
                </c:pt>
                <c:pt idx="5">
                  <c:v>436505.8</c:v>
                </c:pt>
                <c:pt idx="6">
                  <c:v>510748.7</c:v>
                </c:pt>
                <c:pt idx="7">
                  <c:v>594958.9</c:v>
                </c:pt>
                <c:pt idx="8">
                  <c:v>660757</c:v>
                </c:pt>
                <c:pt idx="9">
                  <c:v>728455.6</c:v>
                </c:pt>
                <c:pt idx="10">
                  <c:v>777882.2</c:v>
                </c:pt>
                <c:pt idx="11">
                  <c:v>890648.7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7842775533901251E-2"/>
                  <c:y val="2.760691318535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4757589658496727E-3"/>
                  <c:y val="3.8281599202155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5648E-3"/>
                  <c:y val="3.1918934071924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7E-3"/>
                  <c:y val="2.1033677136648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3318484326114295E-3"/>
                  <c:y val="3.070944313680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3728E-3"/>
                  <c:y val="1.230483434657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24765707036136E-4"/>
                  <c:y val="2.2425641337009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0907031835067E-2"/>
                  <c:y val="4.4837556808933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10117033066786607"/>
                  <c:y val="-3.677867701309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9.076937239948249E-2"/>
                  <c:y val="-2.2834187674237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01.02.2016</c:v>
                </c:pt>
                <c:pt idx="1">
                  <c:v>на 01.03.2016</c:v>
                </c:pt>
                <c:pt idx="2">
                  <c:v>на 01.04.2016</c:v>
                </c:pt>
                <c:pt idx="3">
                  <c:v>на 01.05.2016</c:v>
                </c:pt>
                <c:pt idx="4">
                  <c:v>на 01.06.2016</c:v>
                </c:pt>
                <c:pt idx="5">
                  <c:v>на 01.07.2016</c:v>
                </c:pt>
                <c:pt idx="6">
                  <c:v>на 01.08.2016</c:v>
                </c:pt>
                <c:pt idx="7">
                  <c:v>на 01.09.2016</c:v>
                </c:pt>
                <c:pt idx="8">
                  <c:v>на 01.10.2016</c:v>
                </c:pt>
                <c:pt idx="9">
                  <c:v>на 01.11.2016</c:v>
                </c:pt>
                <c:pt idx="10">
                  <c:v>на 01.12.2016</c:v>
                </c:pt>
                <c:pt idx="11">
                  <c:v>на 01.01.2017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51222.5</c:v>
                </c:pt>
                <c:pt idx="1">
                  <c:v>106737.2</c:v>
                </c:pt>
                <c:pt idx="2">
                  <c:v>195252.4</c:v>
                </c:pt>
                <c:pt idx="3">
                  <c:v>273233.3</c:v>
                </c:pt>
                <c:pt idx="4">
                  <c:v>342191.6</c:v>
                </c:pt>
                <c:pt idx="5">
                  <c:v>423202.5</c:v>
                </c:pt>
                <c:pt idx="6">
                  <c:v>499452.2</c:v>
                </c:pt>
                <c:pt idx="7">
                  <c:v>588528.4</c:v>
                </c:pt>
                <c:pt idx="8">
                  <c:v>651540.80000000005</c:v>
                </c:pt>
                <c:pt idx="9">
                  <c:v>727593.1</c:v>
                </c:pt>
                <c:pt idx="10">
                  <c:v>803995.4</c:v>
                </c:pt>
                <c:pt idx="11">
                  <c:v>893224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911680"/>
        <c:axId val="89913216"/>
      </c:lineChart>
      <c:catAx>
        <c:axId val="8991168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89913216"/>
        <c:crosses val="autoZero"/>
        <c:auto val="1"/>
        <c:lblAlgn val="ctr"/>
        <c:lblOffset val="100"/>
        <c:noMultiLvlLbl val="0"/>
      </c:catAx>
      <c:valAx>
        <c:axId val="89913216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899116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2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202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2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35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4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58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0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62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45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2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47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ПОКАЗАТЕЛИ ДОХОДОВ И </a:t>
            </a:r>
            <a:r>
              <a:rPr lang="ru-RU" sz="1600" b="1" smtClean="0">
                <a:solidFill>
                  <a:srgbClr val="C00000"/>
                </a:solidFill>
              </a:rPr>
              <a:t>РАСХОДОВ БЮДЖЕТА В 2016 </a:t>
            </a:r>
            <a:r>
              <a:rPr lang="ru-RU" sz="1600" b="1" dirty="0" smtClean="0">
                <a:solidFill>
                  <a:srgbClr val="C00000"/>
                </a:solidFill>
              </a:rPr>
              <a:t>ГОДУ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714053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35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ПОКАЗАТЕЛИ ДОХОДОВ И РАСХОДОВ БЮДЖЕТА В 2016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52</cp:revision>
  <cp:lastPrinted>2016-10-11T07:53:48Z</cp:lastPrinted>
  <dcterms:created xsi:type="dcterms:W3CDTF">2016-03-30T09:25:05Z</dcterms:created>
  <dcterms:modified xsi:type="dcterms:W3CDTF">2017-01-16T05:19:23Z</dcterms:modified>
</cp:coreProperties>
</file>