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128200809229215E-2"/>
          <c:y val="6.4761861085202516E-2"/>
          <c:w val="0.84978535928085464"/>
          <c:h val="0.7346710153898259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7396306324387071E-2"/>
                  <c:y val="-5.1136759998243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906349563310178"/>
                  <c:y val="-1.627306268295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4720799391465464"/>
                  <c:y val="2.97883568492391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8.3505170572445622E-2"/>
                  <c:y val="-3.88319256516718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7990514494805276E-2"/>
                  <c:y val="4.114949760104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5102291501661097E-2"/>
                  <c:y val="5.3454331947613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01.02.2017</c:v>
                </c:pt>
                <c:pt idx="1">
                  <c:v>на 01.03.2017</c:v>
                </c:pt>
                <c:pt idx="2">
                  <c:v>на 01.04.2017</c:v>
                </c:pt>
                <c:pt idx="3">
                  <c:v>на 01.05.2017</c:v>
                </c:pt>
                <c:pt idx="4">
                  <c:v>на 01.06.2017</c:v>
                </c:pt>
                <c:pt idx="5">
                  <c:v>на 01.07.2017</c:v>
                </c:pt>
                <c:pt idx="6">
                  <c:v>на 01.08.2017</c:v>
                </c:pt>
                <c:pt idx="7">
                  <c:v>на 01.09.2017</c:v>
                </c:pt>
                <c:pt idx="8">
                  <c:v>на 01.10.2017</c:v>
                </c:pt>
                <c:pt idx="9">
                  <c:v>на 01.11.2017</c:v>
                </c:pt>
                <c:pt idx="10">
                  <c:v>на 01.12.2017</c:v>
                </c:pt>
                <c:pt idx="11">
                  <c:v>на 01.01.2018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69955.33</c:v>
                </c:pt>
                <c:pt idx="1">
                  <c:v>137828.9</c:v>
                </c:pt>
                <c:pt idx="2">
                  <c:v>211111.7</c:v>
                </c:pt>
                <c:pt idx="3">
                  <c:v>296585.90000000002</c:v>
                </c:pt>
                <c:pt idx="4">
                  <c:v>379313.7</c:v>
                </c:pt>
                <c:pt idx="5">
                  <c:v>469964.6</c:v>
                </c:pt>
                <c:pt idx="6">
                  <c:v>544895.69999999995</c:v>
                </c:pt>
                <c:pt idx="7">
                  <c:v>642675.19999999995</c:v>
                </c:pt>
                <c:pt idx="8">
                  <c:v>722200.29</c:v>
                </c:pt>
                <c:pt idx="9">
                  <c:v>821291.5</c:v>
                </c:pt>
                <c:pt idx="10">
                  <c:v>896009.4</c:v>
                </c:pt>
                <c:pt idx="11">
                  <c:v>1016927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7842775533901293E-2"/>
                  <c:y val="2.99708301144834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4757589658496883E-3"/>
                  <c:y val="3.8281599202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5726E-3"/>
                  <c:y val="3.1918934071924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752E-3"/>
                  <c:y val="2.1033677136648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3318484326114295E-3"/>
                  <c:y val="3.0709443136809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3876E-3"/>
                  <c:y val="1.2304834346571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1247657070361392E-4"/>
                  <c:y val="2.24256413370090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6110907031835095E-2"/>
                  <c:y val="4.4837556808933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10117033066786599"/>
                  <c:y val="-3.6778677013095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9.0769372399482878E-2"/>
                  <c:y val="-2.2834187674237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01.02.2017</c:v>
                </c:pt>
                <c:pt idx="1">
                  <c:v>на 01.03.2017</c:v>
                </c:pt>
                <c:pt idx="2">
                  <c:v>на 01.04.2017</c:v>
                </c:pt>
                <c:pt idx="3">
                  <c:v>на 01.05.2017</c:v>
                </c:pt>
                <c:pt idx="4">
                  <c:v>на 01.06.2017</c:v>
                </c:pt>
                <c:pt idx="5">
                  <c:v>на 01.07.2017</c:v>
                </c:pt>
                <c:pt idx="6">
                  <c:v>на 01.08.2017</c:v>
                </c:pt>
                <c:pt idx="7">
                  <c:v>на 01.09.2017</c:v>
                </c:pt>
                <c:pt idx="8">
                  <c:v>на 01.10.2017</c:v>
                </c:pt>
                <c:pt idx="9">
                  <c:v>на 01.11.2017</c:v>
                </c:pt>
                <c:pt idx="10">
                  <c:v>на 01.12.2017</c:v>
                </c:pt>
                <c:pt idx="11">
                  <c:v>на 01.01.2018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60358.8</c:v>
                </c:pt>
                <c:pt idx="1">
                  <c:v>131550.20000000001</c:v>
                </c:pt>
                <c:pt idx="2">
                  <c:v>209425.4</c:v>
                </c:pt>
                <c:pt idx="3">
                  <c:v>292188</c:v>
                </c:pt>
                <c:pt idx="4">
                  <c:v>372821.2</c:v>
                </c:pt>
                <c:pt idx="5">
                  <c:v>461862.1</c:v>
                </c:pt>
                <c:pt idx="6">
                  <c:v>534749.5</c:v>
                </c:pt>
                <c:pt idx="7">
                  <c:v>609676.80000000005</c:v>
                </c:pt>
                <c:pt idx="8">
                  <c:v>678568.3</c:v>
                </c:pt>
                <c:pt idx="9">
                  <c:v>759902.9</c:v>
                </c:pt>
                <c:pt idx="10">
                  <c:v>869761.9</c:v>
                </c:pt>
                <c:pt idx="11">
                  <c:v>1006382.6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2400"/>
        <c:axId val="110589824"/>
      </c:lineChart>
      <c:catAx>
        <c:axId val="11058240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110589824"/>
        <c:crosses val="autoZero"/>
        <c:auto val="1"/>
        <c:lblAlgn val="ctr"/>
        <c:lblOffset val="100"/>
        <c:noMultiLvlLbl val="0"/>
      </c:catAx>
      <c:valAx>
        <c:axId val="110589824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1105824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2017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60311584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536</TotalTime>
  <Words>45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2017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фу</cp:lastModifiedBy>
  <cp:revision>63</cp:revision>
  <cp:lastPrinted>2016-10-11T07:53:48Z</cp:lastPrinted>
  <dcterms:created xsi:type="dcterms:W3CDTF">2016-03-30T09:25:05Z</dcterms:created>
  <dcterms:modified xsi:type="dcterms:W3CDTF">2018-01-19T03:50:58Z</dcterms:modified>
</cp:coreProperties>
</file>