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28200809229076E-2"/>
          <c:y val="6.4761861085202418E-2"/>
          <c:w val="0.84978535928085464"/>
          <c:h val="0.7346710153898259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7396306324387071E-2"/>
                  <c:y val="-5.1136759998243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906349563310178"/>
                  <c:y val="-1.627306268295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4720799391465464"/>
                  <c:y val="2.97883568492391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3505170572445622E-2"/>
                  <c:y val="-3.8831925651671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7990514494805276E-2"/>
                  <c:y val="4.11494976010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5102291501661097E-2"/>
                  <c:y val="5.3454331947613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01.02.2018</c:v>
                </c:pt>
                <c:pt idx="1">
                  <c:v>на 01.03.2018</c:v>
                </c:pt>
                <c:pt idx="2">
                  <c:v>на 01.04.2018</c:v>
                </c:pt>
                <c:pt idx="3">
                  <c:v>на 01.05.2018</c:v>
                </c:pt>
                <c:pt idx="4">
                  <c:v>на 01.06.2018</c:v>
                </c:pt>
                <c:pt idx="5">
                  <c:v>на 01.07.2018</c:v>
                </c:pt>
                <c:pt idx="6">
                  <c:v>на 01.08.2018</c:v>
                </c:pt>
                <c:pt idx="7">
                  <c:v>на 01.09.2018</c:v>
                </c:pt>
                <c:pt idx="8">
                  <c:v>на 01.10.2018</c:v>
                </c:pt>
                <c:pt idx="9">
                  <c:v>на 01.11.2018</c:v>
                </c:pt>
                <c:pt idx="10">
                  <c:v>на 01.12.2018</c:v>
                </c:pt>
                <c:pt idx="11">
                  <c:v>на 01.01.2019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69955.33</c:v>
                </c:pt>
                <c:pt idx="1">
                  <c:v>145265.9</c:v>
                </c:pt>
                <c:pt idx="2">
                  <c:v>233974.1</c:v>
                </c:pt>
                <c:pt idx="3">
                  <c:v>317161.59999999998</c:v>
                </c:pt>
                <c:pt idx="4">
                  <c:v>407910.1</c:v>
                </c:pt>
                <c:pt idx="5">
                  <c:v>513136.7</c:v>
                </c:pt>
                <c:pt idx="6">
                  <c:v>607862</c:v>
                </c:pt>
                <c:pt idx="7">
                  <c:v>682345.3</c:v>
                </c:pt>
                <c:pt idx="8">
                  <c:v>770769.4</c:v>
                </c:pt>
                <c:pt idx="9">
                  <c:v>878863.9</c:v>
                </c:pt>
                <c:pt idx="10">
                  <c:v>1047316</c:v>
                </c:pt>
                <c:pt idx="11">
                  <c:v>1183427.5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7842775533901293E-2"/>
                  <c:y val="2.9970830114483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757589658496883E-3"/>
                  <c:y val="3.8281599202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5726E-3"/>
                  <c:y val="3.1918934071924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752E-3"/>
                  <c:y val="2.1033677136648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3318484326114295E-3"/>
                  <c:y val="3.0709443136809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3876E-3"/>
                  <c:y val="1.2304834346571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1247657070361392E-4"/>
                  <c:y val="2.2425641337009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6110907031835095E-2"/>
                  <c:y val="4.4837556808933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0117033066786599"/>
                  <c:y val="-3.6778677013095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9.0769372399482878E-2"/>
                  <c:y val="-2.283418767423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01.02.2018</c:v>
                </c:pt>
                <c:pt idx="1">
                  <c:v>на 01.03.2018</c:v>
                </c:pt>
                <c:pt idx="2">
                  <c:v>на 01.04.2018</c:v>
                </c:pt>
                <c:pt idx="3">
                  <c:v>на 01.05.2018</c:v>
                </c:pt>
                <c:pt idx="4">
                  <c:v>на 01.06.2018</c:v>
                </c:pt>
                <c:pt idx="5">
                  <c:v>на 01.07.2018</c:v>
                </c:pt>
                <c:pt idx="6">
                  <c:v>на 01.08.2018</c:v>
                </c:pt>
                <c:pt idx="7">
                  <c:v>на 01.09.2018</c:v>
                </c:pt>
                <c:pt idx="8">
                  <c:v>на 01.10.2018</c:v>
                </c:pt>
                <c:pt idx="9">
                  <c:v>на 01.11.2018</c:v>
                </c:pt>
                <c:pt idx="10">
                  <c:v>на 01.12.2018</c:v>
                </c:pt>
                <c:pt idx="11">
                  <c:v>на 01.01.2019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60358.8</c:v>
                </c:pt>
                <c:pt idx="1">
                  <c:v>144372.29999999999</c:v>
                </c:pt>
                <c:pt idx="2">
                  <c:v>232160</c:v>
                </c:pt>
                <c:pt idx="3">
                  <c:v>314324.2</c:v>
                </c:pt>
                <c:pt idx="4">
                  <c:v>404398.4</c:v>
                </c:pt>
                <c:pt idx="5">
                  <c:v>508104.9</c:v>
                </c:pt>
                <c:pt idx="6">
                  <c:v>594787.80000000005</c:v>
                </c:pt>
                <c:pt idx="7">
                  <c:v>668060.6</c:v>
                </c:pt>
                <c:pt idx="8">
                  <c:v>762489.2</c:v>
                </c:pt>
                <c:pt idx="9">
                  <c:v>873963.3</c:v>
                </c:pt>
                <c:pt idx="10">
                  <c:v>999681.1</c:v>
                </c:pt>
                <c:pt idx="11">
                  <c:v>1173713.7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115008"/>
        <c:axId val="79116928"/>
      </c:lineChart>
      <c:catAx>
        <c:axId val="7911500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79116928"/>
        <c:crosses val="autoZero"/>
        <c:auto val="1"/>
        <c:lblAlgn val="ctr"/>
        <c:lblOffset val="100"/>
        <c:noMultiLvlLbl val="0"/>
      </c:catAx>
      <c:valAx>
        <c:axId val="79116928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791150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2018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705870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558</TotalTime>
  <Words>46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2018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фу</cp:lastModifiedBy>
  <cp:revision>72</cp:revision>
  <cp:lastPrinted>2016-10-11T07:53:48Z</cp:lastPrinted>
  <dcterms:created xsi:type="dcterms:W3CDTF">2016-03-30T09:25:05Z</dcterms:created>
  <dcterms:modified xsi:type="dcterms:W3CDTF">2019-01-21T05:00:50Z</dcterms:modified>
</cp:coreProperties>
</file>