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41078858621522"/>
          <c:y val="6.7211474959572942E-2"/>
          <c:w val="0.84978535928085464"/>
          <c:h val="0.7346710153898331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253E-2"/>
                  <c:y val="-4.529973892671128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0.11052949761854418"/>
                  <c:y val="-2.60713701564026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0.10738266984671969"/>
                  <c:y val="-1.416817884432602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0.10738266984671969"/>
                  <c:y val="-1.60385342986583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9.315933982245761E-2"/>
                  <c:y val="-2.828640181955091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0.10768483161369169"/>
                  <c:y val="-3.1483191682405945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9.8135715436603016E-2"/>
                  <c:y val="-1.6678655200465558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1.0099684264472421E-3"/>
                  <c:y val="3.6307308447209877E-2"/>
                </c:manualLayout>
              </c:layout>
              <c:dLblPos val="r"/>
              <c:showVal val="1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Лист1!$A$2:$A$13</c:f>
              <c:strCache>
                <c:ptCount val="12"/>
                <c:pt idx="0">
                  <c:v>на 01.02.2021</c:v>
                </c:pt>
                <c:pt idx="1">
                  <c:v>на 01.03.2021</c:v>
                </c:pt>
                <c:pt idx="2">
                  <c:v>на 01.04.2021</c:v>
                </c:pt>
                <c:pt idx="3">
                  <c:v>на 01.05.2021</c:v>
                </c:pt>
                <c:pt idx="4">
                  <c:v>на 01.06.2021</c:v>
                </c:pt>
                <c:pt idx="5">
                  <c:v>на 01.07.2021</c:v>
                </c:pt>
                <c:pt idx="6">
                  <c:v>на 01.08.2021</c:v>
                </c:pt>
                <c:pt idx="7">
                  <c:v>на 01.09.2021</c:v>
                </c:pt>
                <c:pt idx="8">
                  <c:v>на 01.10.2021</c:v>
                </c:pt>
                <c:pt idx="9">
                  <c:v>на 01.11.2021</c:v>
                </c:pt>
                <c:pt idx="10">
                  <c:v>на 01.12.2021</c:v>
                </c:pt>
                <c:pt idx="11">
                  <c:v>на 01.01.2022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70354.8</c:v>
                </c:pt>
                <c:pt idx="1">
                  <c:v>145218.1</c:v>
                </c:pt>
                <c:pt idx="2">
                  <c:v>249228.3</c:v>
                </c:pt>
                <c:pt idx="3">
                  <c:v>368171.3</c:v>
                </c:pt>
                <c:pt idx="4">
                  <c:v>452439.3</c:v>
                </c:pt>
                <c:pt idx="5">
                  <c:v>572691.9</c:v>
                </c:pt>
                <c:pt idx="6">
                  <c:v>661768.5</c:v>
                </c:pt>
                <c:pt idx="7">
                  <c:v>739469.4</c:v>
                </c:pt>
                <c:pt idx="8">
                  <c:v>835524.9</c:v>
                </c:pt>
                <c:pt idx="9">
                  <c:v>990997.1</c:v>
                </c:pt>
                <c:pt idx="10">
                  <c:v>1336215.1000000001</c:v>
                </c:pt>
                <c:pt idx="11">
                  <c:v>1506429.3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636E-3"/>
                </c:manualLayout>
              </c:layout>
              <c:showVal val="1"/>
            </c:dLbl>
            <c:dLbl>
              <c:idx val="1"/>
              <c:layout>
                <c:manualLayout>
                  <c:x val="-3.631092960997184E-3"/>
                  <c:y val="1.3785891073831371E-2"/>
                </c:manualLayout>
              </c:layout>
              <c:showVal val="1"/>
            </c:dLbl>
            <c:dLbl>
              <c:idx val="2"/>
              <c:layout>
                <c:manualLayout>
                  <c:x val="-3.6309809662725939E-3"/>
                  <c:y val="1.9671039637571216E-2"/>
                </c:manualLayout>
              </c:layout>
              <c:showVal val="1"/>
            </c:dLbl>
            <c:dLbl>
              <c:idx val="3"/>
              <c:layout>
                <c:manualLayout>
                  <c:x val="-5.0649614200572804E-3"/>
                  <c:y val="2.1033677136649193E-2"/>
                </c:manualLayout>
              </c:layout>
              <c:showVal val="1"/>
            </c:dLbl>
            <c:dLbl>
              <c:idx val="4"/>
              <c:layout>
                <c:manualLayout>
                  <c:x val="-7.9785041805391593E-4"/>
                  <c:y val="2.0911063894135218E-2"/>
                </c:manualLayout>
              </c:layout>
              <c:showVal val="1"/>
            </c:dLbl>
            <c:dLbl>
              <c:idx val="5"/>
              <c:layout>
                <c:manualLayout>
                  <c:x val="7.1116650121314474E-3"/>
                  <c:y val="1.2304834346571427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2.2151461577853925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2.5918082150875578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Val val="1"/>
            </c:dLbl>
            <c:dLbl>
              <c:idx val="10"/>
              <c:layout>
                <c:manualLayout>
                  <c:x val="-1.3860460957433104E-3"/>
                  <c:y val="4.2966509780829623E-2"/>
                </c:manualLayout>
              </c:layout>
              <c:showVal val="1"/>
            </c:dLbl>
            <c:dLbl>
              <c:idx val="11"/>
              <c:layout>
                <c:manualLayout>
                  <c:x val="-8.5080152384501978E-2"/>
                  <c:y val="-5.6872538853708016E-3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на 01.02.2021</c:v>
                </c:pt>
                <c:pt idx="1">
                  <c:v>на 01.03.2021</c:v>
                </c:pt>
                <c:pt idx="2">
                  <c:v>на 01.04.2021</c:v>
                </c:pt>
                <c:pt idx="3">
                  <c:v>на 01.05.2021</c:v>
                </c:pt>
                <c:pt idx="4">
                  <c:v>на 01.06.2021</c:v>
                </c:pt>
                <c:pt idx="5">
                  <c:v>на 01.07.2021</c:v>
                </c:pt>
                <c:pt idx="6">
                  <c:v>на 01.08.2021</c:v>
                </c:pt>
                <c:pt idx="7">
                  <c:v>на 01.09.2021</c:v>
                </c:pt>
                <c:pt idx="8">
                  <c:v>на 01.10.2021</c:v>
                </c:pt>
                <c:pt idx="9">
                  <c:v>на 01.11.2021</c:v>
                </c:pt>
                <c:pt idx="10">
                  <c:v>на 01.12.2021</c:v>
                </c:pt>
                <c:pt idx="11">
                  <c:v>на 01.01.2022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71812.3</c:v>
                </c:pt>
                <c:pt idx="1">
                  <c:v>150947.6</c:v>
                </c:pt>
                <c:pt idx="2">
                  <c:v>257017.1</c:v>
                </c:pt>
                <c:pt idx="3">
                  <c:v>349755</c:v>
                </c:pt>
                <c:pt idx="4">
                  <c:v>457299</c:v>
                </c:pt>
                <c:pt idx="5">
                  <c:v>571742.30000000005</c:v>
                </c:pt>
                <c:pt idx="6">
                  <c:v>658285</c:v>
                </c:pt>
                <c:pt idx="7">
                  <c:v>731565.2</c:v>
                </c:pt>
                <c:pt idx="8">
                  <c:v>824130.7</c:v>
                </c:pt>
                <c:pt idx="9">
                  <c:v>987515.1</c:v>
                </c:pt>
                <c:pt idx="10">
                  <c:v>1255805.7</c:v>
                </c:pt>
                <c:pt idx="11">
                  <c:v>1487151.6</c:v>
                </c:pt>
              </c:numCache>
            </c:numRef>
          </c:val>
        </c:ser>
        <c:marker val="1"/>
        <c:axId val="42832256"/>
        <c:axId val="42833792"/>
      </c:lineChart>
      <c:catAx>
        <c:axId val="42832256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42833792"/>
        <c:crosses val="autoZero"/>
        <c:auto val="1"/>
        <c:lblAlgn val="ctr"/>
        <c:lblOffset val="100"/>
      </c:catAx>
      <c:valAx>
        <c:axId val="42833792"/>
        <c:scaling>
          <c:orientation val="minMax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42832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22754203386003871"/>
          <c:h val="4.5656080942487486E-2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2021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46892648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634</TotalTime>
  <Words>59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2021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83</cp:revision>
  <cp:lastPrinted>2016-10-11T07:53:48Z</cp:lastPrinted>
  <dcterms:created xsi:type="dcterms:W3CDTF">2016-03-30T09:25:05Z</dcterms:created>
  <dcterms:modified xsi:type="dcterms:W3CDTF">2022-01-18T08:20:56Z</dcterms:modified>
</cp:coreProperties>
</file>