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1078858621565"/>
          <c:y val="6.7211474959573234E-2"/>
          <c:w val="0.84978535928085464"/>
          <c:h val="0.734671015389836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6E-2"/>
                  <c:y val="-4.5299738926711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052949761854418"/>
                  <c:y val="-2.6071370156402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38266984671969"/>
                  <c:y val="-1.416817884432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738266984671969"/>
                  <c:y val="-1.60385342986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159339822457971E-2"/>
                  <c:y val="-2.82864018195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768483161369169"/>
                  <c:y val="-3.1483191682406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8135715436603266E-2"/>
                  <c:y val="-1.6678655200465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0099684264472421E-3"/>
                  <c:y val="3.63073084472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01.02.2023</c:v>
                </c:pt>
                <c:pt idx="1">
                  <c:v>на 01.03.2023</c:v>
                </c:pt>
                <c:pt idx="2">
                  <c:v>на 01.04.2023</c:v>
                </c:pt>
                <c:pt idx="3">
                  <c:v>на 01.05.2023</c:v>
                </c:pt>
                <c:pt idx="4">
                  <c:v>на 01.06.2023</c:v>
                </c:pt>
                <c:pt idx="5">
                  <c:v>на 01.07.2023</c:v>
                </c:pt>
                <c:pt idx="6">
                  <c:v>на 01.08.2023</c:v>
                </c:pt>
                <c:pt idx="7">
                  <c:v>на 01.09.2023</c:v>
                </c:pt>
                <c:pt idx="8">
                  <c:v>на 01.10.2023</c:v>
                </c:pt>
                <c:pt idx="9">
                  <c:v>на 01.11.2023</c:v>
                </c:pt>
                <c:pt idx="10">
                  <c:v>на 01.12.2023</c:v>
                </c:pt>
                <c:pt idx="11">
                  <c:v>на 01.01.2024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78343.100000000006</c:v>
                </c:pt>
                <c:pt idx="1">
                  <c:v>186585.3</c:v>
                </c:pt>
                <c:pt idx="2">
                  <c:v>336138.5</c:v>
                </c:pt>
                <c:pt idx="3">
                  <c:v>477415.6</c:v>
                </c:pt>
                <c:pt idx="4">
                  <c:v>616327.1</c:v>
                </c:pt>
                <c:pt idx="5">
                  <c:v>766421.7</c:v>
                </c:pt>
                <c:pt idx="6">
                  <c:v>890427.7</c:v>
                </c:pt>
                <c:pt idx="7">
                  <c:v>986454.2</c:v>
                </c:pt>
                <c:pt idx="8">
                  <c:v>1119297.2</c:v>
                </c:pt>
                <c:pt idx="9">
                  <c:v>1361082</c:v>
                </c:pt>
                <c:pt idx="10">
                  <c:v>1566856.4</c:v>
                </c:pt>
                <c:pt idx="11">
                  <c:v>1819611.9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10929609971948E-3"/>
                  <c:y val="1.378589107383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6103E-3"/>
                  <c:y val="1.967103963757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804E-3"/>
                  <c:y val="2.1033677136649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785041805392049E-4"/>
                  <c:y val="2.0911063894135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4708E-3"/>
                  <c:y val="1.23048343465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215146157785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5918082150875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860460957433156E-3"/>
                  <c:y val="4.2966509780829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5080152384501978E-2"/>
                  <c:y val="-5.687253885370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01.02.2023</c:v>
                </c:pt>
                <c:pt idx="1">
                  <c:v>на 01.03.2023</c:v>
                </c:pt>
                <c:pt idx="2">
                  <c:v>на 01.04.2023</c:v>
                </c:pt>
                <c:pt idx="3">
                  <c:v>на 01.05.2023</c:v>
                </c:pt>
                <c:pt idx="4">
                  <c:v>на 01.06.2023</c:v>
                </c:pt>
                <c:pt idx="5">
                  <c:v>на 01.07.2023</c:v>
                </c:pt>
                <c:pt idx="6">
                  <c:v>на 01.08.2023</c:v>
                </c:pt>
                <c:pt idx="7">
                  <c:v>на 01.09.2023</c:v>
                </c:pt>
                <c:pt idx="8">
                  <c:v>на 01.10.2023</c:v>
                </c:pt>
                <c:pt idx="9">
                  <c:v>на 01.11.2023</c:v>
                </c:pt>
                <c:pt idx="10">
                  <c:v>на 01.12.2023</c:v>
                </c:pt>
                <c:pt idx="11">
                  <c:v>на 01.01.2024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69104.3</c:v>
                </c:pt>
                <c:pt idx="1">
                  <c:v>195120.8</c:v>
                </c:pt>
                <c:pt idx="2">
                  <c:v>334834.7</c:v>
                </c:pt>
                <c:pt idx="3">
                  <c:v>471490.9</c:v>
                </c:pt>
                <c:pt idx="4">
                  <c:v>623857.4</c:v>
                </c:pt>
                <c:pt idx="5">
                  <c:v>773999.7</c:v>
                </c:pt>
                <c:pt idx="6">
                  <c:v>884750.3</c:v>
                </c:pt>
                <c:pt idx="7">
                  <c:v>983996.2</c:v>
                </c:pt>
                <c:pt idx="8">
                  <c:v>1113285</c:v>
                </c:pt>
                <c:pt idx="9">
                  <c:v>1328630.3</c:v>
                </c:pt>
                <c:pt idx="10">
                  <c:v>1538066.4</c:v>
                </c:pt>
                <c:pt idx="11">
                  <c:v>1817125.2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561280"/>
        <c:axId val="82560704"/>
      </c:lineChart>
      <c:catAx>
        <c:axId val="1345612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82560704"/>
        <c:crosses val="autoZero"/>
        <c:auto val="1"/>
        <c:lblAlgn val="ctr"/>
        <c:lblOffset val="100"/>
        <c:noMultiLvlLbl val="0"/>
      </c:catAx>
      <c:valAx>
        <c:axId val="82560704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134561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2275420338600396"/>
          <c:h val="4.5656080942487673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12.01.2024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2023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6554089"/>
              </p:ext>
            </p:extLst>
          </p:nvPr>
        </p:nvGraphicFramePr>
        <p:xfrm>
          <a:off x="107504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672</TotalTime>
  <Words>63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2023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96</cp:revision>
  <cp:lastPrinted>2016-10-11T07:53:48Z</cp:lastPrinted>
  <dcterms:created xsi:type="dcterms:W3CDTF">2016-03-30T09:25:05Z</dcterms:created>
  <dcterms:modified xsi:type="dcterms:W3CDTF">2024-01-12T08:19:32Z</dcterms:modified>
</cp:coreProperties>
</file>