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64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41078858621565"/>
          <c:y val="6.7211474959573234E-2"/>
          <c:w val="0.84978535928085464"/>
          <c:h val="0.7346710153898363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03861319697376E-2"/>
                  <c:y val="-4.5299738926711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052949761854418"/>
                  <c:y val="-2.6071370156402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738266984671969"/>
                  <c:y val="-1.416817884432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311567083944077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0738266984671969"/>
                  <c:y val="-1.60385342986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7426338829735754E-2"/>
                  <c:y val="-2.3387254811193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7470007812751979E-2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159339822457971E-2"/>
                  <c:y val="-2.82864018195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0768483161369169"/>
                  <c:y val="-3.1483191682406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8135715436603266E-2"/>
                  <c:y val="-1.6678655200465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99684264472421E-3"/>
                  <c:y val="3.63073084472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 01.02.2025</c:v>
                </c:pt>
                <c:pt idx="1">
                  <c:v>на 01.03.2025</c:v>
                </c:pt>
                <c:pt idx="2">
                  <c:v>на 01.04.2025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79315.199999999997</c:v>
                </c:pt>
                <c:pt idx="1">
                  <c:v>217750.1</c:v>
                </c:pt>
                <c:pt idx="2">
                  <c:v>403131.1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310929609971948E-3"/>
                  <c:y val="1.378589107383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6103E-3"/>
                  <c:y val="1.9671039637571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804E-3"/>
                  <c:y val="2.1033677136649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785041805392049E-4"/>
                  <c:y val="2.0911063894135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4708E-3"/>
                  <c:y val="1.23048343465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215146157785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5918082150875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19835699259212E-2"/>
                  <c:y val="3.0140169610784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860460957433156E-3"/>
                  <c:y val="4.2966509780829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5080152384501978E-2"/>
                  <c:y val="-5.687253885370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 01.02.2025</c:v>
                </c:pt>
                <c:pt idx="1">
                  <c:v>на 01.03.2025</c:v>
                </c:pt>
                <c:pt idx="2">
                  <c:v>на 01.04.2025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71852.2</c:v>
                </c:pt>
                <c:pt idx="1">
                  <c:v>233200.5</c:v>
                </c:pt>
                <c:pt idx="2">
                  <c:v>420456.1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545024"/>
        <c:axId val="167727040"/>
      </c:lineChart>
      <c:catAx>
        <c:axId val="11654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167727040"/>
        <c:crosses val="autoZero"/>
        <c:auto val="1"/>
        <c:lblAlgn val="ctr"/>
        <c:lblOffset val="100"/>
        <c:noMultiLvlLbl val="0"/>
      </c:catAx>
      <c:valAx>
        <c:axId val="167727040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1165450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19544367755434583"/>
          <c:h val="4.5656002146947594E-2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2025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46589932"/>
              </p:ext>
            </p:extLst>
          </p:nvPr>
        </p:nvGraphicFramePr>
        <p:xfrm>
          <a:off x="107504" y="1124744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705</TotalTime>
  <Words>21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2025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114</cp:revision>
  <cp:lastPrinted>2016-10-11T07:53:48Z</cp:lastPrinted>
  <dcterms:created xsi:type="dcterms:W3CDTF">2016-03-30T09:25:05Z</dcterms:created>
  <dcterms:modified xsi:type="dcterms:W3CDTF">2025-04-08T02:45:15Z</dcterms:modified>
</cp:coreProperties>
</file>