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1" r:id="rId3"/>
    <p:sldId id="262" r:id="rId4"/>
    <p:sldId id="263" r:id="rId5"/>
    <p:sldId id="264" r:id="rId6"/>
    <p:sldId id="266" r:id="rId7"/>
    <p:sldId id="269" r:id="rId8"/>
    <p:sldId id="268" r:id="rId9"/>
    <p:sldId id="267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3228" autoAdjust="0"/>
  </p:normalViewPr>
  <p:slideViewPr>
    <p:cSldViewPr>
      <p:cViewPr varScale="1">
        <p:scale>
          <a:sx n="100" d="100"/>
          <a:sy n="100" d="100"/>
        </p:scale>
        <p:origin x="-3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8BDAF-B86D-4DBE-8059-2A9C9622F7C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FDB4B-6C14-4B08-A40C-9CAB4BC6B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41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FDB4B-6C14-4B08-A40C-9CAB4BC6B6C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10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pkuzbass2018@yandex.ru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mpkuzbass@yandex.ru" TargetMode="External"/><Relationship Id="rId3" Type="http://schemas.openxmlformats.org/officeDocument/2006/relationships/image" Target="NULL"/><Relationship Id="rId7" Type="http://schemas.openxmlformats.org/officeDocument/2006/relationships/hyperlink" Target="mailto:k-tur@sndko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repin_ro\Desktop\molodye_lidery_kuzbass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43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0" y="1857364"/>
            <a:ext cx="9144000" cy="285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sz="4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КОНКУРС</a:t>
            </a:r>
            <a:r>
              <a:rPr kumimoji="0" lang="ru-RU" altLang="ru-RU" sz="40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0" lang="ru-RU" altLang="ru-RU" sz="40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ru-RU" altLang="ru-RU" sz="40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«МОЛОДЫЕ ЛИДЕРЫ КУЗБАССА»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sz="10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 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ФОРМИРОВАНИЮ СОСТАВА МОЛОДЕЖНОГО ПАРЛАМЕНТА КУЗБАССА VIII СОЗЫВА 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sz="40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sz="40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Кемерово, 2018 г.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sz="32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0" y="1340768"/>
            <a:ext cx="9144000" cy="285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sz="22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kumimoji="0" lang="ru-RU" altLang="ru-RU" sz="2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	Молодежный </a:t>
            </a:r>
            <a:r>
              <a:rPr kumimoji="0" lang="ru-RU" alt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парламент Кузбасса при Совете народных депутатов Кемеровской области </a:t>
            </a:r>
            <a:r>
              <a:rPr kumimoji="0" lang="ru-RU" altLang="ru-RU" sz="2200" b="1" i="1" dirty="0">
                <a:latin typeface="Segoe UI" panose="020B0502040204020203" pitchFamily="34" charset="0"/>
                <a:cs typeface="Segoe UI" panose="020B0502040204020203" pitchFamily="34" charset="0"/>
              </a:rPr>
              <a:t>– </a:t>
            </a:r>
            <a:r>
              <a:rPr kumimoji="0" lang="ru-RU" altLang="ru-RU" sz="2200" i="1" dirty="0">
                <a:latin typeface="Segoe UI" panose="020B0502040204020203" pitchFamily="34" charset="0"/>
                <a:cs typeface="Segoe UI" panose="020B0502040204020203" pitchFamily="34" charset="0"/>
              </a:rPr>
              <a:t>это коллегиальный совещательный орган, созданный для обеспечения взаимодействия между органами государственной власти Кемеровской области, органами местного самоуправления и молодыми гражданами, подготовки рекомендаций по решению актуальных социальных проблем и политических вопросов с учетом мнения молодежи</a:t>
            </a:r>
            <a:r>
              <a:rPr kumimoji="0" lang="ru-RU" altLang="ru-RU" sz="22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sz="2200" i="1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endParaRPr kumimoji="0" lang="ru-RU" altLang="ru-RU" sz="2200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sz="2200" i="1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kumimoji="0" lang="ru-RU" altLang="ru-RU" sz="22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kumimoji="0" lang="ru-RU" altLang="ru-RU" sz="22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Молодежный парламент Кузбасса </a:t>
            </a:r>
            <a:r>
              <a:rPr kumimoji="0" lang="ru-RU" altLang="ru-RU" sz="22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был образован </a:t>
            </a:r>
            <a:br>
              <a:rPr kumimoji="0" lang="ru-RU" altLang="ru-RU" sz="2200" i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ru-RU" altLang="ru-RU" sz="2200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12 апреля 2000 года</a:t>
            </a:r>
            <a:r>
              <a:rPr kumimoji="0" lang="ru-RU" altLang="ru-RU" sz="22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по инициативе Губернатора Кемеровской области.</a:t>
            </a: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sz="2200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sz="22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0" y="2083648"/>
            <a:ext cx="9144000" cy="285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b="1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	Цель Конкурса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kumimoji="0" lang="ru-RU" altLang="ru-RU" i="1" dirty="0">
                <a:latin typeface="Segoe UI" panose="020B0502040204020203" pitchFamily="34" charset="0"/>
                <a:cs typeface="Segoe UI" panose="020B0502040204020203" pitchFamily="34" charset="0"/>
              </a:rPr>
              <a:t>сформировать состав молодежного парламента Кузбасса при Совете народных депутатов Кемеровской области VIII созыва из числа молодежных лидеров Кемеровской области, имеющих собственные законотворческие инициативы, социально-значимые проекты или проектные </a:t>
            </a:r>
            <a:r>
              <a:rPr kumimoji="0" lang="ru-RU" altLang="ru-RU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идеи. </a:t>
            </a: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i="1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endParaRPr kumimoji="0" lang="ru-RU" altLang="ru-RU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74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0" y="1196752"/>
            <a:ext cx="914400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sz="30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Сроки проведения Конкурса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ЭТАП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(15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октября – 14 ноября</a:t>
            </a: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Прием заявок на почту </a:t>
            </a:r>
            <a:r>
              <a:rPr kumimoji="0" lang="en-US" altLang="ru-RU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mpkuzbass2018@yandex.ru</a:t>
            </a:r>
            <a:endParaRPr kumimoji="0" lang="ru-RU" altLang="ru-RU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sz="5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II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ЭТАП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(15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ноября – 20 ноября</a:t>
            </a: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kumimoji="0" lang="en-US" altLang="ru-RU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Отборочный тур, работа Конкурсной комиссии (заочно)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sz="5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en-US" altLang="ru-RU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III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ЭТАП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20 ноября – 23 ноября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dirty="0">
                <a:latin typeface="Segoe UI" panose="020B0502040204020203" pitchFamily="34" charset="0"/>
                <a:cs typeface="Segoe UI" panose="020B0502040204020203" pitchFamily="34" charset="0"/>
              </a:rPr>
              <a:t>Проведение индивидуальных собеседований (заочно</a:t>
            </a: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kumimoji="0" lang="ru-RU" altLang="ru-RU" sz="5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en-US" altLang="ru-RU" sz="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kumimoji="0" lang="ru-RU" altLang="ru-RU" sz="5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IV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ЭТАП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до 30 ноября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dirty="0">
                <a:latin typeface="Segoe UI" panose="020B0502040204020203" pitchFamily="34" charset="0"/>
                <a:cs typeface="Segoe UI" panose="020B0502040204020203" pitchFamily="34" charset="0"/>
              </a:rPr>
              <a:t>Утверждение результатов Конкурса (заочно)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i="1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endParaRPr kumimoji="0" lang="ru-RU" altLang="ru-RU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0" y="1196752"/>
            <a:ext cx="914400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sz="30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Сроки проведения Конкурса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en-US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V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ЭТАП</a:t>
            </a:r>
            <a:r>
              <a:rPr kumimoji="0" lang="en-US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12 декабря</a:t>
            </a:r>
            <a:r>
              <a:rPr kumimoji="0" lang="en-US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kumimoji="0" lang="en-US" altLang="ru-RU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dirty="0">
                <a:latin typeface="Segoe UI" panose="020B0502040204020203" pitchFamily="34" charset="0"/>
                <a:cs typeface="Segoe UI" panose="020B0502040204020203" pitchFamily="34" charset="0"/>
              </a:rPr>
              <a:t>Расширенное заседание молодежного парламента Кузбасса при Совете народных депутатов Кемеровской области</a:t>
            </a: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i="1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endParaRPr kumimoji="0" lang="ru-RU" altLang="ru-RU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 descr="C:\Users\repin_ro\Desktop\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19129"/>
            <a:ext cx="4078514" cy="26979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repin_ro\Desktop\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85" y="3622150"/>
            <a:ext cx="4181942" cy="27664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43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0" y="1196752"/>
            <a:ext cx="914400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sz="30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Направления Конкурса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i="1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endParaRPr kumimoji="0" lang="ru-RU" altLang="ru-RU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496" y="2852936"/>
            <a:ext cx="3478707" cy="1872208"/>
          </a:xfrm>
          <a:prstGeom prst="ellipse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530427" y="2852936"/>
            <a:ext cx="3478707" cy="1872208"/>
          </a:xfrm>
          <a:prstGeom prst="ellipse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495" y="3465874"/>
            <a:ext cx="34787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u="sng" dirty="0" smtClean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Проектирование</a:t>
            </a:r>
            <a:r>
              <a:rPr lang="ru-RU" altLang="ru-RU" sz="2400" b="1" u="sng" dirty="0" smtClean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altLang="ru-RU" sz="2400" b="1" u="sng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30427" y="3414772"/>
            <a:ext cx="34787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u="sng" dirty="0" smtClean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Законотворчество</a:t>
            </a:r>
            <a:endParaRPr lang="ru-RU" altLang="ru-RU" sz="2400" b="1" u="sng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400" dirty="0"/>
          </a:p>
        </p:txBody>
      </p: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 flipH="1">
            <a:off x="1774850" y="1643050"/>
            <a:ext cx="2725712" cy="12098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4" idx="0"/>
          </p:cNvCxnSpPr>
          <p:nvPr/>
        </p:nvCxnSpPr>
        <p:spPr>
          <a:xfrm>
            <a:off x="4500562" y="1643050"/>
            <a:ext cx="2769219" cy="12098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46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07504" y="1196752"/>
            <a:ext cx="903649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r>
              <a:rPr kumimoji="0" lang="ru-RU" altLang="ru-RU" sz="26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Для участия в Конкурсе необходимо</a:t>
            </a:r>
            <a:r>
              <a:rPr kumimoji="0" lang="en-US" altLang="ru-RU" sz="26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0" lang="en-US" altLang="ru-RU" sz="26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ru-RU" altLang="ru-RU" sz="26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 направить на почту </a:t>
            </a:r>
            <a:r>
              <a:rPr kumimoji="0" lang="en-US" altLang="ru-RU" sz="26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mpkuzbass2018@yandex.ru</a:t>
            </a:r>
            <a:r>
              <a:rPr kumimoji="0" lang="ru-RU" altLang="ru-RU" sz="2600" b="1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  <a:p>
            <a:pPr algn="ctr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" pitchFamily="2" charset="2"/>
              <a:buChar char="ü"/>
            </a:pP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Анкету 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кандидата</a:t>
            </a:r>
            <a:r>
              <a:rPr kumimoji="0" lang="ru-RU" altLang="ru-RU" dirty="0">
                <a:latin typeface="Segoe UI" panose="020B0502040204020203" pitchFamily="34" charset="0"/>
                <a:cs typeface="Segoe UI" panose="020B0502040204020203" pitchFamily="34" charset="0"/>
              </a:rPr>
              <a:t> в состав молодежного парламента Кузбасса VIII созыва (Приложение 1);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Согласие</a:t>
            </a: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dirty="0">
                <a:latin typeface="Segoe UI" panose="020B0502040204020203" pitchFamily="34" charset="0"/>
                <a:cs typeface="Segoe UI" panose="020B0502040204020203" pitchFamily="34" charset="0"/>
              </a:rPr>
              <a:t>на обработку персональных </a:t>
            </a: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данных;</a:t>
            </a:r>
          </a:p>
          <a:p>
            <a:pPr marL="0" indent="0" algn="just" eaLnBrk="1" hangingPunct="1">
              <a:buNone/>
            </a:pP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выбор: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Анкету 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проекта</a:t>
            </a:r>
            <a:r>
              <a:rPr kumimoji="0" lang="ru-RU" altLang="ru-RU" dirty="0">
                <a:latin typeface="Segoe UI" panose="020B0502040204020203" pitchFamily="34" charset="0"/>
                <a:cs typeface="Segoe UI" panose="020B0502040204020203" pitchFamily="34" charset="0"/>
              </a:rPr>
              <a:t>, в соответствии с предложенными темами</a:t>
            </a: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marL="0" indent="0" algn="just" eaLnBrk="1" hangingPunct="1">
              <a:buNone/>
            </a:pP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Или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Анкету</a:t>
            </a: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0" lang="ru-RU" altLang="ru-RU" b="1" dirty="0">
                <a:latin typeface="Segoe UI" panose="020B0502040204020203" pitchFamily="34" charset="0"/>
                <a:cs typeface="Segoe UI" panose="020B0502040204020203" pitchFamily="34" charset="0"/>
              </a:rPr>
              <a:t>законотворческой </a:t>
            </a:r>
            <a:r>
              <a:rPr kumimoji="0" lang="ru-RU" altLang="ru-RU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инициативы</a:t>
            </a: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kumimoji="0"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 eaLnBrk="1" hangingPunct="1">
              <a:buNone/>
            </a:pPr>
            <a:endParaRPr kumimoji="0" lang="ru-RU" altLang="ru-RU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ctr" eaLnBrk="1" hangingPunct="1">
              <a:buNone/>
            </a:pPr>
            <a:r>
              <a:rPr kumimoji="0" lang="ru-RU" altLang="ru-RU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just" eaLnBrk="1" hangingPunct="1">
              <a:buFont typeface="Wingdings" pitchFamily="2" charset="2"/>
              <a:buChar char="ü"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" pitchFamily="2" charset="2"/>
              <a:buChar char="ü"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kumimoji="0" lang="ru-RU" altLang="ru-RU" i="1" dirty="0"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endParaRPr kumimoji="0" lang="ru-RU" altLang="ru-RU" b="1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kumimoji="0" lang="ru-RU" altLang="ru-RU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9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Roman\Desktop\Logo_MPK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96362" y="17902608"/>
            <a:ext cx="4378834" cy="289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857224" y="1643050"/>
            <a:ext cx="7286676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Wingdings 2" pitchFamily="18" charset="2"/>
              <a:buNone/>
            </a:pPr>
            <a:endParaRPr kumimoji="0" lang="ru-RU" altLang="ru-RU" sz="4800" b="1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1" name="Picture 3" descr="C:\Users\Roman\Desktop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2" descr="C:\Users\Roman\Desktop\1_psd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9688"/>
            <a:ext cx="2062572" cy="99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Desktop\mpk_lb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619" y="53744"/>
            <a:ext cx="1849885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107504" y="1196752"/>
            <a:ext cx="878497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Arial" pitchFamily="34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По вопросам организации и проведения Конкурса обращаться</a:t>
            </a:r>
            <a:r>
              <a:rPr lang="ru-RU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</a:p>
          <a:p>
            <a:pPr marL="0" indent="0" algn="ctr">
              <a:buNone/>
            </a:pPr>
            <a:endParaRPr lang="ru-RU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 algn="just"/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Комитет по вопросам туризма, спорта и молодежной политики Совета народных депутатов Кемеровской области, контактное лицо: </a:t>
            </a:r>
            <a:r>
              <a:rPr lang="ru-RU" sz="2300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Шипачева</a:t>
            </a:r>
            <a:r>
              <a:rPr lang="ru-RU" sz="23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Юлия Сергеевна </a:t>
            </a:r>
            <a:r>
              <a:rPr lang="ru-RU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главный</a:t>
            </a:r>
            <a:r>
              <a:rPr lang="ru-RU" sz="23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консультант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  <a:r>
              <a:rPr lang="en-US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mail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en-US" sz="2300" u="sng" dirty="0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k</a:t>
            </a:r>
            <a:r>
              <a:rPr lang="ru-RU" sz="2300" u="sng" dirty="0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-</a:t>
            </a:r>
            <a:r>
              <a:rPr lang="en-US" sz="2300" u="sng" dirty="0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tur</a:t>
            </a:r>
            <a:r>
              <a:rPr lang="ru-RU" sz="2300" u="sng" dirty="0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@</a:t>
            </a:r>
            <a:r>
              <a:rPr lang="en-US" sz="2300" u="sng" dirty="0" err="1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sndko</a:t>
            </a:r>
            <a:r>
              <a:rPr lang="ru-RU" sz="2300" u="sng" dirty="0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.</a:t>
            </a:r>
            <a:r>
              <a:rPr lang="en-US" sz="2300" u="sng" dirty="0" err="1">
                <a:latin typeface="Segoe UI" pitchFamily="34" charset="0"/>
                <a:ea typeface="Segoe UI" pitchFamily="34" charset="0"/>
                <a:cs typeface="Segoe UI" pitchFamily="34" charset="0"/>
                <a:hlinkClick r:id="rId7"/>
              </a:rPr>
              <a:t>ru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тел.: 8-(3842)-45-04-67</a:t>
            </a:r>
            <a:r>
              <a:rPr lang="ru-RU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;</a:t>
            </a:r>
            <a:endParaRPr lang="en-US" sz="23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lvl="0" indent="0" algn="just">
              <a:buNone/>
            </a:pPr>
            <a:endParaRPr lang="ru-RU" sz="23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 algn="just"/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Молодёжный парламент Кузбасса при Совете народных депутатов Кемеровской области, контактное лицо: </a:t>
            </a:r>
            <a:r>
              <a:rPr lang="en-US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23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Репин </a:t>
            </a:r>
            <a:r>
              <a:rPr lang="ru-RU" sz="23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Роман Олегович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председатель молодежного парламента Кузбасса, </a:t>
            </a:r>
            <a:r>
              <a:rPr lang="en-US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-</a:t>
            </a:r>
            <a:r>
              <a:rPr lang="en-US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mail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en-US" sz="2300" u="sng" dirty="0" err="1">
                <a:latin typeface="Segoe UI" pitchFamily="34" charset="0"/>
                <a:ea typeface="Segoe UI" pitchFamily="34" charset="0"/>
                <a:cs typeface="Segoe UI" pitchFamily="34" charset="0"/>
                <a:hlinkClick r:id="rId8"/>
              </a:rPr>
              <a:t>mpkuzbass</a:t>
            </a:r>
            <a:r>
              <a:rPr lang="ru-RU" sz="2300" u="sng" dirty="0">
                <a:latin typeface="Segoe UI" pitchFamily="34" charset="0"/>
                <a:ea typeface="Segoe UI" pitchFamily="34" charset="0"/>
                <a:cs typeface="Segoe UI" pitchFamily="34" charset="0"/>
                <a:hlinkClick r:id="rId8"/>
              </a:rPr>
              <a:t>@</a:t>
            </a:r>
            <a:r>
              <a:rPr lang="en-US" sz="2300" u="sng" dirty="0" err="1">
                <a:latin typeface="Segoe UI" pitchFamily="34" charset="0"/>
                <a:ea typeface="Segoe UI" pitchFamily="34" charset="0"/>
                <a:cs typeface="Segoe UI" pitchFamily="34" charset="0"/>
                <a:hlinkClick r:id="rId8"/>
              </a:rPr>
              <a:t>yandex</a:t>
            </a:r>
            <a:r>
              <a:rPr lang="ru-RU" sz="2300" u="sng" dirty="0">
                <a:latin typeface="Segoe UI" pitchFamily="34" charset="0"/>
                <a:ea typeface="Segoe UI" pitchFamily="34" charset="0"/>
                <a:cs typeface="Segoe UI" pitchFamily="34" charset="0"/>
                <a:hlinkClick r:id="rId8"/>
              </a:rPr>
              <a:t>.</a:t>
            </a:r>
            <a:r>
              <a:rPr lang="en-US" sz="2300" u="sng" dirty="0" err="1">
                <a:latin typeface="Segoe UI" pitchFamily="34" charset="0"/>
                <a:ea typeface="Segoe UI" pitchFamily="34" charset="0"/>
                <a:cs typeface="Segoe UI" pitchFamily="34" charset="0"/>
                <a:hlinkClick r:id="rId8"/>
              </a:rPr>
              <a:t>ru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ru-RU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ru-RU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ru-RU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тел</a:t>
            </a:r>
            <a:r>
              <a:rPr lang="ru-RU" sz="2300" dirty="0">
                <a:latin typeface="Segoe UI" pitchFamily="34" charset="0"/>
                <a:ea typeface="Segoe UI" pitchFamily="34" charset="0"/>
                <a:cs typeface="Segoe UI" pitchFamily="34" charset="0"/>
              </a:rPr>
              <a:t>.: 8-999-430-0464</a:t>
            </a:r>
            <a:r>
              <a:rPr lang="ru-RU" sz="23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ru-RU" sz="23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52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162</Words>
  <Application>Microsoft Office PowerPoint</Application>
  <PresentationFormat>Экран (4:3)</PresentationFormat>
  <Paragraphs>68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Roman Repin</dc:creator>
  <cp:lastModifiedBy>Репин Роман Олегович</cp:lastModifiedBy>
  <cp:revision>29</cp:revision>
  <cp:lastPrinted>2018-10-17T02:43:29Z</cp:lastPrinted>
  <dcterms:created xsi:type="dcterms:W3CDTF">2017-05-29T19:36:29Z</dcterms:created>
  <dcterms:modified xsi:type="dcterms:W3CDTF">2018-10-17T02:46:00Z</dcterms:modified>
</cp:coreProperties>
</file>