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6" r:id="rId3"/>
    <p:sldId id="267" r:id="rId4"/>
    <p:sldId id="271" r:id="rId5"/>
    <p:sldId id="278" r:id="rId6"/>
    <p:sldId id="272" r:id="rId7"/>
    <p:sldId id="275" r:id="rId8"/>
    <p:sldId id="279" r:id="rId9"/>
    <p:sldId id="27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D735"/>
    <a:srgbClr val="32D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9" autoAdjust="0"/>
  </p:normalViewPr>
  <p:slideViewPr>
    <p:cSldViewPr>
      <p:cViewPr varScale="1">
        <p:scale>
          <a:sx n="108" d="100"/>
          <a:sy n="108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1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3497375328095"/>
          <c:y val="4.3710875984251982E-2"/>
          <c:w val="0.84333169291338628"/>
          <c:h val="0.598659694881889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Возбуждено уголовных дел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invertIfNegative val="0"/>
          <c:dLbls>
            <c:dLbl>
              <c:idx val="0"/>
              <c:layout>
                <c:manualLayout>
                  <c:x val="7.2561850407174819E-2"/>
                  <c:y val="5.6319767270756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747804146995469E-2"/>
                  <c:y val="4.3519820163766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375896667354183E-2"/>
                  <c:y val="5.119978842796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818035447892316E-2"/>
                  <c:y val="5.119978842796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305665366457336E-2"/>
                  <c:y val="5.119978842796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508</c:v>
                </c:pt>
                <c:pt idx="1">
                  <c:v>429</c:v>
                </c:pt>
                <c:pt idx="2">
                  <c:v>432</c:v>
                </c:pt>
                <c:pt idx="3">
                  <c:v>388</c:v>
                </c:pt>
                <c:pt idx="4">
                  <c:v>345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Сообщения о преступлении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1564</c:v>
                </c:pt>
                <c:pt idx="1">
                  <c:v>1420</c:v>
                </c:pt>
                <c:pt idx="2">
                  <c:v>1468</c:v>
                </c:pt>
                <c:pt idx="3">
                  <c:v>1421</c:v>
                </c:pt>
                <c:pt idx="4">
                  <c:v>1342</c:v>
                </c:pt>
              </c:numCache>
            </c:numRef>
          </c:val>
          <c:shape val="coneToMa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зарегистрировано заявлений и сообщений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3529</c:v>
                </c:pt>
                <c:pt idx="1">
                  <c:v>3275</c:v>
                </c:pt>
                <c:pt idx="2">
                  <c:v>3407</c:v>
                </c:pt>
                <c:pt idx="3">
                  <c:v>3821</c:v>
                </c:pt>
                <c:pt idx="4">
                  <c:v>3853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4931696"/>
        <c:axId val="154932088"/>
        <c:axId val="186626920"/>
      </c:bar3DChart>
      <c:catAx>
        <c:axId val="15493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4440000"/>
          <a:lstStyle/>
          <a:p>
            <a:pPr>
              <a:defRPr/>
            </a:pPr>
            <a:endParaRPr lang="ru-RU"/>
          </a:p>
        </c:txPr>
        <c:crossAx val="154932088"/>
        <c:crosses val="autoZero"/>
        <c:auto val="1"/>
        <c:lblAlgn val="ctr"/>
        <c:lblOffset val="100"/>
        <c:noMultiLvlLbl val="0"/>
      </c:catAx>
      <c:valAx>
        <c:axId val="154932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931696"/>
        <c:crosses val="autoZero"/>
        <c:crossBetween val="between"/>
      </c:valAx>
      <c:serAx>
        <c:axId val="186626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54932088"/>
        <c:crosses val="autoZero"/>
      </c:serAx>
    </c:plotArea>
    <c:legend>
      <c:legendPos val="b"/>
      <c:layout>
        <c:manualLayout>
          <c:xMode val="edge"/>
          <c:yMode val="edge"/>
          <c:x val="9.1329944447333E-2"/>
          <c:y val="0.827615553286281"/>
          <c:w val="0.81734011110533411"/>
          <c:h val="0.15702451018533126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14157381225679"/>
          <c:y val="0.10526662332423982"/>
          <c:w val="0.7898584261877436"/>
          <c:h val="0.567652032894620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2220666871972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2"/>
              </c:numCache>
            </c:num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100030795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2"/>
              </c:numCache>
            </c:numRef>
          </c:cat>
          <c:val>
            <c:numRef>
              <c:f>Лист1!$C$2:$C$5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583358996608E-2"/>
                  <c:y val="1.9752948166397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2"/>
              </c:numCache>
            </c:numRef>
          </c:cat>
          <c:val>
            <c:numRef>
              <c:f>Лист1!$D$2:$D$5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551667179932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2"/>
              </c:numCache>
            </c:numRef>
          </c:cat>
          <c:val>
            <c:numRef>
              <c:f>Лист1!$E$2:$E$5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140136"/>
        <c:axId val="189140528"/>
        <c:axId val="0"/>
      </c:bar3DChart>
      <c:catAx>
        <c:axId val="189140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140528"/>
        <c:crosses val="autoZero"/>
        <c:auto val="1"/>
        <c:lblAlgn val="ctr"/>
        <c:lblOffset val="100"/>
        <c:noMultiLvlLbl val="0"/>
      </c:catAx>
      <c:valAx>
        <c:axId val="18914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140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2517937992125969"/>
                  <c:y val="4.14062499999999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417751324910283E-2"/>
                  <c:y val="1.8958397491531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389753233424278E-2"/>
                  <c:y val="0.213015831910187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634858496550796E-2"/>
                  <c:y val="0.170447686951834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4721034695760596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грабеж</c:v>
                </c:pt>
                <c:pt idx="1">
                  <c:v>Кража</c:v>
                </c:pt>
                <c:pt idx="2">
                  <c:v>Угон АМТС</c:v>
                </c:pt>
                <c:pt idx="3">
                  <c:v>Мошенничество</c:v>
                </c:pt>
                <c:pt idx="4">
                  <c:v>Мелкое хищение ст. 158.1</c:v>
                </c:pt>
                <c:pt idx="5">
                  <c:v>Повреждение имущества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134</c:v>
                </c:pt>
                <c:pt idx="2">
                  <c:v>6</c:v>
                </c:pt>
                <c:pt idx="3">
                  <c:v>34</c:v>
                </c:pt>
                <c:pt idx="4">
                  <c:v>2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преступлений</a:t>
            </a:r>
            <a:endParaRPr lang="ru-RU" sz="1600" baseline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024789990879099"/>
          <c:y val="1.616150304523440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194690721877344"/>
                  <c:y val="-0.209081704245342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106463254593239E-2"/>
                  <c:y val="2.95824311023621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307250656167977E-2"/>
                  <c:y val="5.59448818897638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369750656167987E-2"/>
                  <c:y val="-0.159380659448818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Мошенничества</c:v>
                </c:pt>
                <c:pt idx="1">
                  <c:v>Наркотики</c:v>
                </c:pt>
                <c:pt idx="2">
                  <c:v>Вымогательство</c:v>
                </c:pt>
                <c:pt idx="3">
                  <c:v>Кражи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</c:v>
                </c:pt>
                <c:pt idx="2">
                  <c:v>1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7.7511452698770078E-2"/>
          <c:y val="0.83430641700750063"/>
          <c:w val="0.64848687341691968"/>
          <c:h val="0.1495320799472652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Распределение потерпевших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преступлений по социальному положению</a:t>
            </a:r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48119565458739E-2"/>
                  <c:y val="2.6207071450776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987508821249398"/>
                  <c:y val="4.95473993357221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415541424394032E-2"/>
                  <c:y val="2.4284592352623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028728069963717E-2"/>
                  <c:y val="3.63884389469723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273417701966818E-2"/>
                  <c:y val="1.02668564603478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5235279977525763E-2"/>
                  <c:y val="-1.51896300659369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1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Без постоянного источника дохода</c:v>
                </c:pt>
                <c:pt idx="1">
                  <c:v>Рабочие</c:v>
                </c:pt>
                <c:pt idx="2">
                  <c:v>Служищие</c:v>
                </c:pt>
                <c:pt idx="3">
                  <c:v>Учащиеся</c:v>
                </c:pt>
                <c:pt idx="4">
                  <c:v>Пенсионеры</c:v>
                </c:pt>
                <c:pt idx="5">
                  <c:v>Инвалиды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</c:v>
                </c:pt>
                <c:pt idx="1">
                  <c:v>13</c:v>
                </c:pt>
                <c:pt idx="2">
                  <c:v>2</c:v>
                </c:pt>
                <c:pt idx="3">
                  <c:v>6</c:v>
                </c:pt>
                <c:pt idx="4">
                  <c:v>15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4509084800806291E-2"/>
          <c:y val="0.80384168589145766"/>
          <c:w val="0.9832422809844269"/>
          <c:h val="0.1805739622703251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преступлений, совершенных несовершеннолетними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30</c:v>
                </c:pt>
                <c:pt idx="2">
                  <c:v>30</c:v>
                </c:pt>
                <c:pt idx="3">
                  <c:v>29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несовершеннолетних лиц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0317578144685149E-2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793945361712882E-2"/>
                  <c:y val="9.876474083198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</c:v>
                </c:pt>
                <c:pt idx="1">
                  <c:v>28</c:v>
                </c:pt>
                <c:pt idx="2">
                  <c:v>32</c:v>
                </c:pt>
                <c:pt idx="3">
                  <c:v>28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984248"/>
        <c:axId val="190985424"/>
        <c:axId val="0"/>
      </c:bar3DChart>
      <c:catAx>
        <c:axId val="190984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985424"/>
        <c:crosses val="autoZero"/>
        <c:auto val="1"/>
        <c:lblAlgn val="ctr"/>
        <c:lblOffset val="100"/>
        <c:noMultiLvlLbl val="0"/>
      </c:catAx>
      <c:valAx>
        <c:axId val="19098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9842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60608048993889"/>
          <c:y val="2.4216347956505461E-2"/>
          <c:w val="0.8923939195100612"/>
          <c:h val="0.7314829396325459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 по раскрытым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2592592592592952E-3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592592592592952E-3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487556272013422E-17"/>
                  <c:y val="-2.777777777777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74.3</c:v>
                </c:pt>
                <c:pt idx="1">
                  <c:v>72.7</c:v>
                </c:pt>
                <c:pt idx="2">
                  <c:v>61.6</c:v>
                </c:pt>
                <c:pt idx="3">
                  <c:v>64.8</c:v>
                </c:pt>
                <c:pt idx="4">
                  <c:v>65.5</c:v>
                </c:pt>
                <c:pt idx="5">
                  <c:v>62.9</c:v>
                </c:pt>
                <c:pt idx="6">
                  <c:v>65.8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Эффективность по расследованным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7777777777777863E-2"/>
                  <c:y val="-3.968253968253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092592592592591E-2"/>
                  <c:y val="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092592592592591E-2"/>
                  <c:y val="5.1587301587301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462962962962982E-2"/>
                  <c:y val="3.17460317460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407407407407482E-2"/>
                  <c:y val="1.9841269841269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7037037037037056E-2"/>
                  <c:y val="4.7619047619047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76.5</c:v>
                </c:pt>
                <c:pt idx="1">
                  <c:v>71</c:v>
                </c:pt>
                <c:pt idx="2">
                  <c:v>61.5</c:v>
                </c:pt>
                <c:pt idx="3">
                  <c:v>65.400000000000006</c:v>
                </c:pt>
                <c:pt idx="4">
                  <c:v>69.2</c:v>
                </c:pt>
                <c:pt idx="5">
                  <c:v>63</c:v>
                </c:pt>
                <c:pt idx="6">
                  <c:v>67.3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694056"/>
        <c:axId val="191694448"/>
      </c:lineChart>
      <c:catAx>
        <c:axId val="191694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694448"/>
        <c:crosses val="autoZero"/>
        <c:auto val="1"/>
        <c:lblAlgn val="ctr"/>
        <c:lblOffset val="100"/>
        <c:noMultiLvlLbl val="0"/>
      </c:catAx>
      <c:valAx>
        <c:axId val="19169444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91694056"/>
        <c:crosses val="autoZero"/>
        <c:crossBetween val="between"/>
      </c:valAx>
      <c:spPr>
        <a:ln w="9525">
          <a:prstDash val="dashDot"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251E0-2E42-48CA-8595-D061661692C6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A5DE580A-DF20-4411-B214-BDF4C7551DD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Ранее совершавшими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-100%</a:t>
          </a:r>
          <a:r>
            <a:rPr lang="ru-RU" sz="3300" dirty="0" smtClean="0"/>
            <a:t> </a:t>
          </a:r>
          <a:endParaRPr lang="ru-RU" sz="3300" dirty="0"/>
        </a:p>
      </dgm:t>
    </dgm:pt>
    <dgm:pt modelId="{11E922AB-E130-4FE0-BFDE-EB795411AD9B}" type="parTrans" cxnId="{C5AF2BB7-0C68-49BA-8281-66F72002B4EE}">
      <dgm:prSet/>
      <dgm:spPr/>
      <dgm:t>
        <a:bodyPr/>
        <a:lstStyle/>
        <a:p>
          <a:endParaRPr lang="ru-RU"/>
        </a:p>
      </dgm:t>
    </dgm:pt>
    <dgm:pt modelId="{FE89D74A-D430-4690-8564-6DFB4BF01D6D}" type="sibTrans" cxnId="{C5AF2BB7-0C68-49BA-8281-66F72002B4EE}">
      <dgm:prSet/>
      <dgm:spPr/>
      <dgm:t>
        <a:bodyPr/>
        <a:lstStyle/>
        <a:p>
          <a:endParaRPr lang="ru-RU"/>
        </a:p>
      </dgm:t>
    </dgm:pt>
    <dgm:pt modelId="{27FFB6CD-BE62-4E7D-94DB-73F12DEEAF9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 бытовой почве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+50%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21B4F42-3BE6-4797-A06A-066C52371150}" type="parTrans" cxnId="{4EFE661B-1A64-405A-9C83-E103AF491FF6}">
      <dgm:prSet/>
      <dgm:spPr/>
      <dgm:t>
        <a:bodyPr/>
        <a:lstStyle/>
        <a:p>
          <a:endParaRPr lang="ru-RU"/>
        </a:p>
      </dgm:t>
    </dgm:pt>
    <dgm:pt modelId="{975391E6-46BB-4918-9ABD-0B2F92497992}" type="sibTrans" cxnId="{4EFE661B-1A64-405A-9C83-E103AF491FF6}">
      <dgm:prSet/>
      <dgm:spPr/>
      <dgm:t>
        <a:bodyPr/>
        <a:lstStyle/>
        <a:p>
          <a:endParaRPr lang="ru-RU"/>
        </a:p>
      </dgm:t>
    </dgm:pt>
    <dgm:pt modelId="{BA5371A0-CB87-4E93-BC76-40C3B65E2D6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Несовершеннолетними -100%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7CC4715-D4A6-4F7E-B2C6-BE75B8DEFA77}" type="parTrans" cxnId="{7FF136C1-1392-4332-8E80-0C1B225B0A83}">
      <dgm:prSet/>
      <dgm:spPr/>
      <dgm:t>
        <a:bodyPr/>
        <a:lstStyle/>
        <a:p>
          <a:endParaRPr lang="ru-RU"/>
        </a:p>
      </dgm:t>
    </dgm:pt>
    <dgm:pt modelId="{9CE02996-EE40-4217-AB1D-2EB60FE4497C}" type="sibTrans" cxnId="{7FF136C1-1392-4332-8E80-0C1B225B0A83}">
      <dgm:prSet/>
      <dgm:spPr/>
      <dgm:t>
        <a:bodyPr/>
        <a:lstStyle/>
        <a:p>
          <a:endParaRPr lang="ru-RU"/>
        </a:p>
      </dgm:t>
    </dgm:pt>
    <dgm:pt modelId="{E51476A9-2624-484B-9338-F86C7DDF52C4}" type="pres">
      <dgm:prSet presAssocID="{622251E0-2E42-48CA-8595-D061661692C6}" presName="Name0" presStyleCnt="0">
        <dgm:presLayoutVars>
          <dgm:dir/>
          <dgm:resizeHandles val="exact"/>
        </dgm:presLayoutVars>
      </dgm:prSet>
      <dgm:spPr/>
    </dgm:pt>
    <dgm:pt modelId="{0F603E3B-3B79-49E4-B5C5-AAB17BB1C2A5}" type="pres">
      <dgm:prSet presAssocID="{622251E0-2E42-48CA-8595-D061661692C6}" presName="fgShape" presStyleLbl="fgShp" presStyleIdx="0" presStyleCnt="1" custFlipHor="1" custScaleX="1698" custLinFactNeighborX="57321" custLinFactNeighborY="44743"/>
      <dgm:spPr/>
    </dgm:pt>
    <dgm:pt modelId="{50AA4188-2214-4794-806A-94F7BBBC9B63}" type="pres">
      <dgm:prSet presAssocID="{622251E0-2E42-48CA-8595-D061661692C6}" presName="linComp" presStyleCnt="0"/>
      <dgm:spPr/>
    </dgm:pt>
    <dgm:pt modelId="{2828E9CE-846E-496C-9C64-AEE9E636EB7F}" type="pres">
      <dgm:prSet presAssocID="{A5DE580A-DF20-4411-B214-BDF4C7551DDA}" presName="compNode" presStyleCnt="0"/>
      <dgm:spPr/>
    </dgm:pt>
    <dgm:pt modelId="{955FE1DB-2AD0-474E-A563-9C0515055685}" type="pres">
      <dgm:prSet presAssocID="{A5DE580A-DF20-4411-B214-BDF4C7551DDA}" presName="bkgdShape" presStyleLbl="node1" presStyleIdx="0" presStyleCnt="3"/>
      <dgm:spPr/>
      <dgm:t>
        <a:bodyPr/>
        <a:lstStyle/>
        <a:p>
          <a:endParaRPr lang="ru-RU"/>
        </a:p>
      </dgm:t>
    </dgm:pt>
    <dgm:pt modelId="{4CC4D1BD-A4AB-4A7C-AF87-20AE65A95E78}" type="pres">
      <dgm:prSet presAssocID="{A5DE580A-DF20-4411-B214-BDF4C7551D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8AB1-0404-46FF-8D2E-FA96ADC311BF}" type="pres">
      <dgm:prSet presAssocID="{A5DE580A-DF20-4411-B214-BDF4C7551DDA}" presName="invisiNode" presStyleLbl="node1" presStyleIdx="0" presStyleCnt="3"/>
      <dgm:spPr/>
    </dgm:pt>
    <dgm:pt modelId="{436DAE36-D613-4C89-9834-E182185BE6EC}" type="pres">
      <dgm:prSet presAssocID="{A5DE580A-DF20-4411-B214-BDF4C7551DDA}" presName="imagNode" presStyleLbl="fgImgPlace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052E3A-929D-499E-BA50-B5BC94F25974}" type="pres">
      <dgm:prSet presAssocID="{FE89D74A-D430-4690-8564-6DFB4BF01D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A5170D-ACBA-45EE-B522-74146676BE80}" type="pres">
      <dgm:prSet presAssocID="{27FFB6CD-BE62-4E7D-94DB-73F12DEEAF92}" presName="compNode" presStyleCnt="0"/>
      <dgm:spPr/>
    </dgm:pt>
    <dgm:pt modelId="{79ED1A7B-C415-491E-9A3B-A9C30643FF66}" type="pres">
      <dgm:prSet presAssocID="{27FFB6CD-BE62-4E7D-94DB-73F12DEEAF92}" presName="bkgdShape" presStyleLbl="node1" presStyleIdx="1" presStyleCnt="3"/>
      <dgm:spPr/>
      <dgm:t>
        <a:bodyPr/>
        <a:lstStyle/>
        <a:p>
          <a:endParaRPr lang="ru-RU"/>
        </a:p>
      </dgm:t>
    </dgm:pt>
    <dgm:pt modelId="{358CB6E8-38CB-4F12-922D-B87D0F464F12}" type="pres">
      <dgm:prSet presAssocID="{27FFB6CD-BE62-4E7D-94DB-73F12DEEAF9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EC4F9-1235-4809-BD6E-407FBA13AEAF}" type="pres">
      <dgm:prSet presAssocID="{27FFB6CD-BE62-4E7D-94DB-73F12DEEAF92}" presName="invisiNode" presStyleLbl="node1" presStyleIdx="1" presStyleCnt="3"/>
      <dgm:spPr/>
    </dgm:pt>
    <dgm:pt modelId="{906D4A8E-4677-4602-8E45-2F2733DFC044}" type="pres">
      <dgm:prSet presAssocID="{27FFB6CD-BE62-4E7D-94DB-73F12DEEAF92}" presName="imagNode" presStyleLbl="fgImgPlace1" presStyleIdx="1" presStyleCnt="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192A533-A38D-4798-83AF-82438396092D}" type="pres">
      <dgm:prSet presAssocID="{975391E6-46BB-4918-9ABD-0B2F924979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CD8F5A-3D93-4DE0-A521-4BA41E4EC802}" type="pres">
      <dgm:prSet presAssocID="{BA5371A0-CB87-4E93-BC76-40C3B65E2D6B}" presName="compNode" presStyleCnt="0"/>
      <dgm:spPr/>
    </dgm:pt>
    <dgm:pt modelId="{B29E1773-5BCE-41C4-9F3F-08CA02E40C90}" type="pres">
      <dgm:prSet presAssocID="{BA5371A0-CB87-4E93-BC76-40C3B65E2D6B}" presName="bkgdShape" presStyleLbl="node1" presStyleIdx="2" presStyleCnt="3"/>
      <dgm:spPr/>
      <dgm:t>
        <a:bodyPr/>
        <a:lstStyle/>
        <a:p>
          <a:endParaRPr lang="ru-RU"/>
        </a:p>
      </dgm:t>
    </dgm:pt>
    <dgm:pt modelId="{74302333-F9D7-45AB-A5FF-0A6F9D1F02B9}" type="pres">
      <dgm:prSet presAssocID="{BA5371A0-CB87-4E93-BC76-40C3B65E2D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0E96-962B-4172-9215-3A2154633DE4}" type="pres">
      <dgm:prSet presAssocID="{BA5371A0-CB87-4E93-BC76-40C3B65E2D6B}" presName="invisiNode" presStyleLbl="node1" presStyleIdx="2" presStyleCnt="3"/>
      <dgm:spPr/>
    </dgm:pt>
    <dgm:pt modelId="{D3486426-6D1E-4932-B465-1051CA0F0EF1}" type="pres">
      <dgm:prSet presAssocID="{BA5371A0-CB87-4E93-BC76-40C3B65E2D6B}" presName="imagNode" presStyleLbl="fgImgPlace1" presStyleIdx="2" presStyleCnt="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4EFE661B-1A64-405A-9C83-E103AF491FF6}" srcId="{622251E0-2E42-48CA-8595-D061661692C6}" destId="{27FFB6CD-BE62-4E7D-94DB-73F12DEEAF92}" srcOrd="1" destOrd="0" parTransId="{721B4F42-3BE6-4797-A06A-066C52371150}" sibTransId="{975391E6-46BB-4918-9ABD-0B2F92497992}"/>
    <dgm:cxn modelId="{19A07942-A8F1-4F34-B64D-D0D1493AD2C5}" type="presOf" srcId="{A5DE580A-DF20-4411-B214-BDF4C7551DDA}" destId="{4CC4D1BD-A4AB-4A7C-AF87-20AE65A95E78}" srcOrd="1" destOrd="0" presId="urn:microsoft.com/office/officeart/2005/8/layout/hList7#1"/>
    <dgm:cxn modelId="{3F3FC3B8-000A-483E-80C8-80B4BD1AA79B}" type="presOf" srcId="{27FFB6CD-BE62-4E7D-94DB-73F12DEEAF92}" destId="{358CB6E8-38CB-4F12-922D-B87D0F464F12}" srcOrd="1" destOrd="0" presId="urn:microsoft.com/office/officeart/2005/8/layout/hList7#1"/>
    <dgm:cxn modelId="{1367F1F0-E85E-4DB8-AA85-55EE4C0C5065}" type="presOf" srcId="{FE89D74A-D430-4690-8564-6DFB4BF01D6D}" destId="{F4052E3A-929D-499E-BA50-B5BC94F25974}" srcOrd="0" destOrd="0" presId="urn:microsoft.com/office/officeart/2005/8/layout/hList7#1"/>
    <dgm:cxn modelId="{F8AC683E-14F1-47B5-A4CF-34DC03E0106D}" type="presOf" srcId="{BA5371A0-CB87-4E93-BC76-40C3B65E2D6B}" destId="{B29E1773-5BCE-41C4-9F3F-08CA02E40C90}" srcOrd="0" destOrd="0" presId="urn:microsoft.com/office/officeart/2005/8/layout/hList7#1"/>
    <dgm:cxn modelId="{BDDF5E0E-2C05-4D14-8CD4-6A6999CE7709}" type="presOf" srcId="{27FFB6CD-BE62-4E7D-94DB-73F12DEEAF92}" destId="{79ED1A7B-C415-491E-9A3B-A9C30643FF66}" srcOrd="0" destOrd="0" presId="urn:microsoft.com/office/officeart/2005/8/layout/hList7#1"/>
    <dgm:cxn modelId="{962E55B7-8637-4EC2-8FB3-E31F72161727}" type="presOf" srcId="{A5DE580A-DF20-4411-B214-BDF4C7551DDA}" destId="{955FE1DB-2AD0-474E-A563-9C0515055685}" srcOrd="0" destOrd="0" presId="urn:microsoft.com/office/officeart/2005/8/layout/hList7#1"/>
    <dgm:cxn modelId="{FB21B8FE-A48F-4CC9-AEE4-D59F9775F069}" type="presOf" srcId="{BA5371A0-CB87-4E93-BC76-40C3B65E2D6B}" destId="{74302333-F9D7-45AB-A5FF-0A6F9D1F02B9}" srcOrd="1" destOrd="0" presId="urn:microsoft.com/office/officeart/2005/8/layout/hList7#1"/>
    <dgm:cxn modelId="{79037160-B25E-42EF-8EB9-BA879E61E693}" type="presOf" srcId="{975391E6-46BB-4918-9ABD-0B2F92497992}" destId="{D192A533-A38D-4798-83AF-82438396092D}" srcOrd="0" destOrd="0" presId="urn:microsoft.com/office/officeart/2005/8/layout/hList7#1"/>
    <dgm:cxn modelId="{7FF136C1-1392-4332-8E80-0C1B225B0A83}" srcId="{622251E0-2E42-48CA-8595-D061661692C6}" destId="{BA5371A0-CB87-4E93-BC76-40C3B65E2D6B}" srcOrd="2" destOrd="0" parTransId="{57CC4715-D4A6-4F7E-B2C6-BE75B8DEFA77}" sibTransId="{9CE02996-EE40-4217-AB1D-2EB60FE4497C}"/>
    <dgm:cxn modelId="{C5AF2BB7-0C68-49BA-8281-66F72002B4EE}" srcId="{622251E0-2E42-48CA-8595-D061661692C6}" destId="{A5DE580A-DF20-4411-B214-BDF4C7551DDA}" srcOrd="0" destOrd="0" parTransId="{11E922AB-E130-4FE0-BFDE-EB795411AD9B}" sibTransId="{FE89D74A-D430-4690-8564-6DFB4BF01D6D}"/>
    <dgm:cxn modelId="{B81E6EEB-A819-4993-923D-28A9F28F0296}" type="presOf" srcId="{622251E0-2E42-48CA-8595-D061661692C6}" destId="{E51476A9-2624-484B-9338-F86C7DDF52C4}" srcOrd="0" destOrd="0" presId="urn:microsoft.com/office/officeart/2005/8/layout/hList7#1"/>
    <dgm:cxn modelId="{1CA91FA0-5D70-4069-BF51-CD220AB89DBD}" type="presParOf" srcId="{E51476A9-2624-484B-9338-F86C7DDF52C4}" destId="{0F603E3B-3B79-49E4-B5C5-AAB17BB1C2A5}" srcOrd="0" destOrd="0" presId="urn:microsoft.com/office/officeart/2005/8/layout/hList7#1"/>
    <dgm:cxn modelId="{7D7B2F38-1976-447F-B60A-7883688D22DC}" type="presParOf" srcId="{E51476A9-2624-484B-9338-F86C7DDF52C4}" destId="{50AA4188-2214-4794-806A-94F7BBBC9B63}" srcOrd="1" destOrd="0" presId="urn:microsoft.com/office/officeart/2005/8/layout/hList7#1"/>
    <dgm:cxn modelId="{08E350E2-1469-47E5-B5A5-06B916052176}" type="presParOf" srcId="{50AA4188-2214-4794-806A-94F7BBBC9B63}" destId="{2828E9CE-846E-496C-9C64-AEE9E636EB7F}" srcOrd="0" destOrd="0" presId="urn:microsoft.com/office/officeart/2005/8/layout/hList7#1"/>
    <dgm:cxn modelId="{60B0D024-2950-4FE6-A040-7CD6A282C336}" type="presParOf" srcId="{2828E9CE-846E-496C-9C64-AEE9E636EB7F}" destId="{955FE1DB-2AD0-474E-A563-9C0515055685}" srcOrd="0" destOrd="0" presId="urn:microsoft.com/office/officeart/2005/8/layout/hList7#1"/>
    <dgm:cxn modelId="{1352C978-DB44-494D-B0E7-B32DEF299EDD}" type="presParOf" srcId="{2828E9CE-846E-496C-9C64-AEE9E636EB7F}" destId="{4CC4D1BD-A4AB-4A7C-AF87-20AE65A95E78}" srcOrd="1" destOrd="0" presId="urn:microsoft.com/office/officeart/2005/8/layout/hList7#1"/>
    <dgm:cxn modelId="{ED82E357-C556-47CA-8420-6683BE5C6A2A}" type="presParOf" srcId="{2828E9CE-846E-496C-9C64-AEE9E636EB7F}" destId="{14408AB1-0404-46FF-8D2E-FA96ADC311BF}" srcOrd="2" destOrd="0" presId="urn:microsoft.com/office/officeart/2005/8/layout/hList7#1"/>
    <dgm:cxn modelId="{226D87A9-FB6C-4B9A-BC1E-5183F51CFF4C}" type="presParOf" srcId="{2828E9CE-846E-496C-9C64-AEE9E636EB7F}" destId="{436DAE36-D613-4C89-9834-E182185BE6EC}" srcOrd="3" destOrd="0" presId="urn:microsoft.com/office/officeart/2005/8/layout/hList7#1"/>
    <dgm:cxn modelId="{E5B12B22-2CB1-442D-900F-F09F971D0EB2}" type="presParOf" srcId="{50AA4188-2214-4794-806A-94F7BBBC9B63}" destId="{F4052E3A-929D-499E-BA50-B5BC94F25974}" srcOrd="1" destOrd="0" presId="urn:microsoft.com/office/officeart/2005/8/layout/hList7#1"/>
    <dgm:cxn modelId="{384B55C6-00F2-4117-AB4B-C02F4F55ED9C}" type="presParOf" srcId="{50AA4188-2214-4794-806A-94F7BBBC9B63}" destId="{89A5170D-ACBA-45EE-B522-74146676BE80}" srcOrd="2" destOrd="0" presId="urn:microsoft.com/office/officeart/2005/8/layout/hList7#1"/>
    <dgm:cxn modelId="{D06FE424-8A61-48BB-BEBB-7E850619B97A}" type="presParOf" srcId="{89A5170D-ACBA-45EE-B522-74146676BE80}" destId="{79ED1A7B-C415-491E-9A3B-A9C30643FF66}" srcOrd="0" destOrd="0" presId="urn:microsoft.com/office/officeart/2005/8/layout/hList7#1"/>
    <dgm:cxn modelId="{9C5966AC-17CB-434D-8789-3EE9638EAAED}" type="presParOf" srcId="{89A5170D-ACBA-45EE-B522-74146676BE80}" destId="{358CB6E8-38CB-4F12-922D-B87D0F464F12}" srcOrd="1" destOrd="0" presId="urn:microsoft.com/office/officeart/2005/8/layout/hList7#1"/>
    <dgm:cxn modelId="{0F49B834-7F1E-429D-AADF-70C378D66CFA}" type="presParOf" srcId="{89A5170D-ACBA-45EE-B522-74146676BE80}" destId="{1F0EC4F9-1235-4809-BD6E-407FBA13AEAF}" srcOrd="2" destOrd="0" presId="urn:microsoft.com/office/officeart/2005/8/layout/hList7#1"/>
    <dgm:cxn modelId="{D6DAE448-0CC4-4B36-88D4-724B10E8C2D4}" type="presParOf" srcId="{89A5170D-ACBA-45EE-B522-74146676BE80}" destId="{906D4A8E-4677-4602-8E45-2F2733DFC044}" srcOrd="3" destOrd="0" presId="urn:microsoft.com/office/officeart/2005/8/layout/hList7#1"/>
    <dgm:cxn modelId="{8B96BD5C-D437-4B15-9F90-3406A1977234}" type="presParOf" srcId="{50AA4188-2214-4794-806A-94F7BBBC9B63}" destId="{D192A533-A38D-4798-83AF-82438396092D}" srcOrd="3" destOrd="0" presId="urn:microsoft.com/office/officeart/2005/8/layout/hList7#1"/>
    <dgm:cxn modelId="{E585AE2B-C289-4AB1-9FA9-548ACDF3120C}" type="presParOf" srcId="{50AA4188-2214-4794-806A-94F7BBBC9B63}" destId="{84CD8F5A-3D93-4DE0-A521-4BA41E4EC802}" srcOrd="4" destOrd="0" presId="urn:microsoft.com/office/officeart/2005/8/layout/hList7#1"/>
    <dgm:cxn modelId="{760AD3CD-346E-4D51-B53A-BB3A772BBF29}" type="presParOf" srcId="{84CD8F5A-3D93-4DE0-A521-4BA41E4EC802}" destId="{B29E1773-5BCE-41C4-9F3F-08CA02E40C90}" srcOrd="0" destOrd="0" presId="urn:microsoft.com/office/officeart/2005/8/layout/hList7#1"/>
    <dgm:cxn modelId="{A228A5D3-9515-4890-AFA2-01298C089B2F}" type="presParOf" srcId="{84CD8F5A-3D93-4DE0-A521-4BA41E4EC802}" destId="{74302333-F9D7-45AB-A5FF-0A6F9D1F02B9}" srcOrd="1" destOrd="0" presId="urn:microsoft.com/office/officeart/2005/8/layout/hList7#1"/>
    <dgm:cxn modelId="{300DF790-CF92-4ECC-BF8A-CBA6DB4C0FF9}" type="presParOf" srcId="{84CD8F5A-3D93-4DE0-A521-4BA41E4EC802}" destId="{96D20E96-962B-4172-9215-3A2154633DE4}" srcOrd="2" destOrd="0" presId="urn:microsoft.com/office/officeart/2005/8/layout/hList7#1"/>
    <dgm:cxn modelId="{1BA8CA9A-427A-4F1B-9309-5A434116DF75}" type="presParOf" srcId="{84CD8F5A-3D93-4DE0-A521-4BA41E4EC802}" destId="{D3486426-6D1E-4932-B465-1051CA0F0EF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251E0-2E42-48CA-8595-D061661692C6}" type="doc">
      <dgm:prSet loTypeId="urn:microsoft.com/office/officeart/2005/8/layout/hList7#2" loCatId="process" qsTypeId="urn:microsoft.com/office/officeart/2005/8/quickstyle/simple1" qsCatId="simple" csTypeId="urn:microsoft.com/office/officeart/2005/8/colors/accent1_2" csCatId="accent1" phldr="1"/>
      <dgm:spPr/>
    </dgm:pt>
    <dgm:pt modelId="{A5DE580A-DF20-4411-B214-BDF4C7551DD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Мошенничества в сфере ИТТ </a:t>
          </a:r>
          <a:r>
            <a:rPr lang="ru-RU" sz="1200" dirty="0" smtClean="0"/>
            <a:t>– 34,3 %</a:t>
          </a:r>
          <a:endParaRPr lang="ru-RU" sz="1200" dirty="0"/>
        </a:p>
      </dgm:t>
    </dgm:pt>
    <dgm:pt modelId="{11E922AB-E130-4FE0-BFDE-EB795411AD9B}" type="parTrans" cxnId="{C5AF2BB7-0C68-49BA-8281-66F72002B4EE}">
      <dgm:prSet/>
      <dgm:spPr/>
      <dgm:t>
        <a:bodyPr/>
        <a:lstStyle/>
        <a:p>
          <a:endParaRPr lang="ru-RU"/>
        </a:p>
      </dgm:t>
    </dgm:pt>
    <dgm:pt modelId="{FE89D74A-D430-4690-8564-6DFB4BF01D6D}" type="sibTrans" cxnId="{C5AF2BB7-0C68-49BA-8281-66F72002B4EE}">
      <dgm:prSet/>
      <dgm:spPr/>
      <dgm:t>
        <a:bodyPr/>
        <a:lstStyle/>
        <a:p>
          <a:endParaRPr lang="ru-RU"/>
        </a:p>
      </dgm:t>
    </dgm:pt>
    <dgm:pt modelId="{27FFB6CD-BE62-4E7D-94DB-73F12DEEAF9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Предмет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преступного посягательства  (сотовый телефон) - 22% (-3%)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1B4F42-3BE6-4797-A06A-066C52371150}" type="parTrans" cxnId="{4EFE661B-1A64-405A-9C83-E103AF491FF6}">
      <dgm:prSet/>
      <dgm:spPr/>
      <dgm:t>
        <a:bodyPr/>
        <a:lstStyle/>
        <a:p>
          <a:endParaRPr lang="ru-RU"/>
        </a:p>
      </dgm:t>
    </dgm:pt>
    <dgm:pt modelId="{975391E6-46BB-4918-9ABD-0B2F92497992}" type="sibTrans" cxnId="{4EFE661B-1A64-405A-9C83-E103AF491FF6}">
      <dgm:prSet/>
      <dgm:spPr/>
      <dgm:t>
        <a:bodyPr/>
        <a:lstStyle/>
        <a:p>
          <a:endParaRPr lang="ru-RU"/>
        </a:p>
      </dgm:t>
    </dgm:pt>
    <dgm:pt modelId="{BA5371A0-CB87-4E93-BC76-40C3B65E2D6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Кражи  из квартир эффективность раскрытия  53%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7CC4715-D4A6-4F7E-B2C6-BE75B8DEFA77}" type="parTrans" cxnId="{7FF136C1-1392-4332-8E80-0C1B225B0A83}">
      <dgm:prSet/>
      <dgm:spPr/>
      <dgm:t>
        <a:bodyPr/>
        <a:lstStyle/>
        <a:p>
          <a:endParaRPr lang="ru-RU"/>
        </a:p>
      </dgm:t>
    </dgm:pt>
    <dgm:pt modelId="{9CE02996-EE40-4217-AB1D-2EB60FE4497C}" type="sibTrans" cxnId="{7FF136C1-1392-4332-8E80-0C1B225B0A83}">
      <dgm:prSet/>
      <dgm:spPr/>
      <dgm:t>
        <a:bodyPr/>
        <a:lstStyle/>
        <a:p>
          <a:endParaRPr lang="ru-RU"/>
        </a:p>
      </dgm:t>
    </dgm:pt>
    <dgm:pt modelId="{E51476A9-2624-484B-9338-F86C7DDF52C4}" type="pres">
      <dgm:prSet presAssocID="{622251E0-2E42-48CA-8595-D061661692C6}" presName="Name0" presStyleCnt="0">
        <dgm:presLayoutVars>
          <dgm:dir/>
          <dgm:resizeHandles val="exact"/>
        </dgm:presLayoutVars>
      </dgm:prSet>
      <dgm:spPr/>
    </dgm:pt>
    <dgm:pt modelId="{0F603E3B-3B79-49E4-B5C5-AAB17BB1C2A5}" type="pres">
      <dgm:prSet presAssocID="{622251E0-2E42-48CA-8595-D061661692C6}" presName="fgShape" presStyleLbl="fgShp" presStyleIdx="0" presStyleCnt="1" custFlipHor="1" custScaleX="1698" custLinFactNeighborX="57321" custLinFactNeighborY="44743"/>
      <dgm:spPr/>
    </dgm:pt>
    <dgm:pt modelId="{50AA4188-2214-4794-806A-94F7BBBC9B63}" type="pres">
      <dgm:prSet presAssocID="{622251E0-2E42-48CA-8595-D061661692C6}" presName="linComp" presStyleCnt="0"/>
      <dgm:spPr/>
    </dgm:pt>
    <dgm:pt modelId="{2828E9CE-846E-496C-9C64-AEE9E636EB7F}" type="pres">
      <dgm:prSet presAssocID="{A5DE580A-DF20-4411-B214-BDF4C7551DDA}" presName="compNode" presStyleCnt="0"/>
      <dgm:spPr/>
    </dgm:pt>
    <dgm:pt modelId="{955FE1DB-2AD0-474E-A563-9C0515055685}" type="pres">
      <dgm:prSet presAssocID="{A5DE580A-DF20-4411-B214-BDF4C7551DDA}" presName="bkgdShape" presStyleLbl="node1" presStyleIdx="0" presStyleCnt="3" custScaleX="71696" custLinFactNeighborX="602"/>
      <dgm:spPr/>
      <dgm:t>
        <a:bodyPr/>
        <a:lstStyle/>
        <a:p>
          <a:endParaRPr lang="ru-RU"/>
        </a:p>
      </dgm:t>
    </dgm:pt>
    <dgm:pt modelId="{4CC4D1BD-A4AB-4A7C-AF87-20AE65A95E78}" type="pres">
      <dgm:prSet presAssocID="{A5DE580A-DF20-4411-B214-BDF4C7551D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8AB1-0404-46FF-8D2E-FA96ADC311BF}" type="pres">
      <dgm:prSet presAssocID="{A5DE580A-DF20-4411-B214-BDF4C7551DDA}" presName="invisiNode" presStyleLbl="node1" presStyleIdx="0" presStyleCnt="3"/>
      <dgm:spPr/>
    </dgm:pt>
    <dgm:pt modelId="{436DAE36-D613-4C89-9834-E182185BE6EC}" type="pres">
      <dgm:prSet presAssocID="{A5DE580A-DF20-4411-B214-BDF4C7551DDA}" presName="imagNode" presStyleLbl="fgImgPlace1" presStyleIdx="0" presStyleCnt="3" custScaleX="142578" custScaleY="1333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052E3A-929D-499E-BA50-B5BC94F25974}" type="pres">
      <dgm:prSet presAssocID="{FE89D74A-D430-4690-8564-6DFB4BF01D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A5170D-ACBA-45EE-B522-74146676BE80}" type="pres">
      <dgm:prSet presAssocID="{27FFB6CD-BE62-4E7D-94DB-73F12DEEAF92}" presName="compNode" presStyleCnt="0"/>
      <dgm:spPr/>
    </dgm:pt>
    <dgm:pt modelId="{79ED1A7B-C415-491E-9A3B-A9C30643FF66}" type="pres">
      <dgm:prSet presAssocID="{27FFB6CD-BE62-4E7D-94DB-73F12DEEAF92}" presName="bkgdShape" presStyleLbl="node1" presStyleIdx="1" presStyleCnt="3" custScaleX="64871"/>
      <dgm:spPr/>
      <dgm:t>
        <a:bodyPr/>
        <a:lstStyle/>
        <a:p>
          <a:endParaRPr lang="ru-RU"/>
        </a:p>
      </dgm:t>
    </dgm:pt>
    <dgm:pt modelId="{358CB6E8-38CB-4F12-922D-B87D0F464F12}" type="pres">
      <dgm:prSet presAssocID="{27FFB6CD-BE62-4E7D-94DB-73F12DEEAF9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EC4F9-1235-4809-BD6E-407FBA13AEAF}" type="pres">
      <dgm:prSet presAssocID="{27FFB6CD-BE62-4E7D-94DB-73F12DEEAF92}" presName="invisiNode" presStyleLbl="node1" presStyleIdx="1" presStyleCnt="3"/>
      <dgm:spPr/>
    </dgm:pt>
    <dgm:pt modelId="{906D4A8E-4677-4602-8E45-2F2733DFC044}" type="pres">
      <dgm:prSet presAssocID="{27FFB6CD-BE62-4E7D-94DB-73F12DEEAF92}" presName="imagNode" presStyleLbl="fgImgPlace1" presStyleIdx="1" presStyleCnt="3" custLinFactNeighborX="-879" custLinFactNeighborY="-90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92A533-A38D-4798-83AF-82438396092D}" type="pres">
      <dgm:prSet presAssocID="{975391E6-46BB-4918-9ABD-0B2F924979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CD8F5A-3D93-4DE0-A521-4BA41E4EC802}" type="pres">
      <dgm:prSet presAssocID="{BA5371A0-CB87-4E93-BC76-40C3B65E2D6B}" presName="compNode" presStyleCnt="0"/>
      <dgm:spPr/>
    </dgm:pt>
    <dgm:pt modelId="{B29E1773-5BCE-41C4-9F3F-08CA02E40C90}" type="pres">
      <dgm:prSet presAssocID="{BA5371A0-CB87-4E93-BC76-40C3B65E2D6B}" presName="bkgdShape" presStyleLbl="node1" presStyleIdx="2" presStyleCnt="3" custScaleX="79576"/>
      <dgm:spPr/>
      <dgm:t>
        <a:bodyPr/>
        <a:lstStyle/>
        <a:p>
          <a:endParaRPr lang="ru-RU"/>
        </a:p>
      </dgm:t>
    </dgm:pt>
    <dgm:pt modelId="{74302333-F9D7-45AB-A5FF-0A6F9D1F02B9}" type="pres">
      <dgm:prSet presAssocID="{BA5371A0-CB87-4E93-BC76-40C3B65E2D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0E96-962B-4172-9215-3A2154633DE4}" type="pres">
      <dgm:prSet presAssocID="{BA5371A0-CB87-4E93-BC76-40C3B65E2D6B}" presName="invisiNode" presStyleLbl="node1" presStyleIdx="2" presStyleCnt="3"/>
      <dgm:spPr/>
    </dgm:pt>
    <dgm:pt modelId="{D3486426-6D1E-4932-B465-1051CA0F0EF1}" type="pres">
      <dgm:prSet presAssocID="{BA5371A0-CB87-4E93-BC76-40C3B65E2D6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EFE661B-1A64-405A-9C83-E103AF491FF6}" srcId="{622251E0-2E42-48CA-8595-D061661692C6}" destId="{27FFB6CD-BE62-4E7D-94DB-73F12DEEAF92}" srcOrd="1" destOrd="0" parTransId="{721B4F42-3BE6-4797-A06A-066C52371150}" sibTransId="{975391E6-46BB-4918-9ABD-0B2F92497992}"/>
    <dgm:cxn modelId="{75A08B10-FD2F-4411-9FC6-AA3CD5570ED3}" type="presOf" srcId="{622251E0-2E42-48CA-8595-D061661692C6}" destId="{E51476A9-2624-484B-9338-F86C7DDF52C4}" srcOrd="0" destOrd="0" presId="urn:microsoft.com/office/officeart/2005/8/layout/hList7#2"/>
    <dgm:cxn modelId="{AD170817-B223-4345-A7BE-6500BDBEBB2D}" type="presOf" srcId="{A5DE580A-DF20-4411-B214-BDF4C7551DDA}" destId="{4CC4D1BD-A4AB-4A7C-AF87-20AE65A95E78}" srcOrd="1" destOrd="0" presId="urn:microsoft.com/office/officeart/2005/8/layout/hList7#2"/>
    <dgm:cxn modelId="{C6537A35-F7C5-467C-8549-3DDA60F4A9E1}" type="presOf" srcId="{975391E6-46BB-4918-9ABD-0B2F92497992}" destId="{D192A533-A38D-4798-83AF-82438396092D}" srcOrd="0" destOrd="0" presId="urn:microsoft.com/office/officeart/2005/8/layout/hList7#2"/>
    <dgm:cxn modelId="{C689C273-97D1-4077-B9ED-D6586F1974B7}" type="presOf" srcId="{FE89D74A-D430-4690-8564-6DFB4BF01D6D}" destId="{F4052E3A-929D-499E-BA50-B5BC94F25974}" srcOrd="0" destOrd="0" presId="urn:microsoft.com/office/officeart/2005/8/layout/hList7#2"/>
    <dgm:cxn modelId="{F4E66EA5-56BA-48CF-946B-4F72194031AD}" type="presOf" srcId="{A5DE580A-DF20-4411-B214-BDF4C7551DDA}" destId="{955FE1DB-2AD0-474E-A563-9C0515055685}" srcOrd="0" destOrd="0" presId="urn:microsoft.com/office/officeart/2005/8/layout/hList7#2"/>
    <dgm:cxn modelId="{9623D8E9-902D-4713-9EE2-00D21C8CFDC9}" type="presOf" srcId="{BA5371A0-CB87-4E93-BC76-40C3B65E2D6B}" destId="{74302333-F9D7-45AB-A5FF-0A6F9D1F02B9}" srcOrd="1" destOrd="0" presId="urn:microsoft.com/office/officeart/2005/8/layout/hList7#2"/>
    <dgm:cxn modelId="{00D5C5DC-9003-4658-9ECF-344E8BC0AC1D}" type="presOf" srcId="{27FFB6CD-BE62-4E7D-94DB-73F12DEEAF92}" destId="{79ED1A7B-C415-491E-9A3B-A9C30643FF66}" srcOrd="0" destOrd="0" presId="urn:microsoft.com/office/officeart/2005/8/layout/hList7#2"/>
    <dgm:cxn modelId="{7FF136C1-1392-4332-8E80-0C1B225B0A83}" srcId="{622251E0-2E42-48CA-8595-D061661692C6}" destId="{BA5371A0-CB87-4E93-BC76-40C3B65E2D6B}" srcOrd="2" destOrd="0" parTransId="{57CC4715-D4A6-4F7E-B2C6-BE75B8DEFA77}" sibTransId="{9CE02996-EE40-4217-AB1D-2EB60FE4497C}"/>
    <dgm:cxn modelId="{C5AF2BB7-0C68-49BA-8281-66F72002B4EE}" srcId="{622251E0-2E42-48CA-8595-D061661692C6}" destId="{A5DE580A-DF20-4411-B214-BDF4C7551DDA}" srcOrd="0" destOrd="0" parTransId="{11E922AB-E130-4FE0-BFDE-EB795411AD9B}" sibTransId="{FE89D74A-D430-4690-8564-6DFB4BF01D6D}"/>
    <dgm:cxn modelId="{E75204EA-7C1C-422F-9269-2685E02E0711}" type="presOf" srcId="{BA5371A0-CB87-4E93-BC76-40C3B65E2D6B}" destId="{B29E1773-5BCE-41C4-9F3F-08CA02E40C90}" srcOrd="0" destOrd="0" presId="urn:microsoft.com/office/officeart/2005/8/layout/hList7#2"/>
    <dgm:cxn modelId="{5CD92395-ED79-4499-95A9-D44D8F44EF20}" type="presOf" srcId="{27FFB6CD-BE62-4E7D-94DB-73F12DEEAF92}" destId="{358CB6E8-38CB-4F12-922D-B87D0F464F12}" srcOrd="1" destOrd="0" presId="urn:microsoft.com/office/officeart/2005/8/layout/hList7#2"/>
    <dgm:cxn modelId="{FCE65AC3-6DB6-4E9B-B5A5-8CEAE845A140}" type="presParOf" srcId="{E51476A9-2624-484B-9338-F86C7DDF52C4}" destId="{0F603E3B-3B79-49E4-B5C5-AAB17BB1C2A5}" srcOrd="0" destOrd="0" presId="urn:microsoft.com/office/officeart/2005/8/layout/hList7#2"/>
    <dgm:cxn modelId="{2DDEBAF0-3938-41A2-9FC3-A106D3E576B8}" type="presParOf" srcId="{E51476A9-2624-484B-9338-F86C7DDF52C4}" destId="{50AA4188-2214-4794-806A-94F7BBBC9B63}" srcOrd="1" destOrd="0" presId="urn:microsoft.com/office/officeart/2005/8/layout/hList7#2"/>
    <dgm:cxn modelId="{E8076025-3084-4031-B1F5-605EF8726D5C}" type="presParOf" srcId="{50AA4188-2214-4794-806A-94F7BBBC9B63}" destId="{2828E9CE-846E-496C-9C64-AEE9E636EB7F}" srcOrd="0" destOrd="0" presId="urn:microsoft.com/office/officeart/2005/8/layout/hList7#2"/>
    <dgm:cxn modelId="{4F21B7E5-FF71-4C8F-8270-109A6D17C87C}" type="presParOf" srcId="{2828E9CE-846E-496C-9C64-AEE9E636EB7F}" destId="{955FE1DB-2AD0-474E-A563-9C0515055685}" srcOrd="0" destOrd="0" presId="urn:microsoft.com/office/officeart/2005/8/layout/hList7#2"/>
    <dgm:cxn modelId="{EFF6049E-6C75-427D-8815-63A662CB2A56}" type="presParOf" srcId="{2828E9CE-846E-496C-9C64-AEE9E636EB7F}" destId="{4CC4D1BD-A4AB-4A7C-AF87-20AE65A95E78}" srcOrd="1" destOrd="0" presId="urn:microsoft.com/office/officeart/2005/8/layout/hList7#2"/>
    <dgm:cxn modelId="{3C910BDB-2800-4B6A-BFCF-80FB52AD78DB}" type="presParOf" srcId="{2828E9CE-846E-496C-9C64-AEE9E636EB7F}" destId="{14408AB1-0404-46FF-8D2E-FA96ADC311BF}" srcOrd="2" destOrd="0" presId="urn:microsoft.com/office/officeart/2005/8/layout/hList7#2"/>
    <dgm:cxn modelId="{DE1730DB-3D6C-493B-B49D-F3B9791EB216}" type="presParOf" srcId="{2828E9CE-846E-496C-9C64-AEE9E636EB7F}" destId="{436DAE36-D613-4C89-9834-E182185BE6EC}" srcOrd="3" destOrd="0" presId="urn:microsoft.com/office/officeart/2005/8/layout/hList7#2"/>
    <dgm:cxn modelId="{771EBE2A-09CE-40AF-B2CC-53253B3B643E}" type="presParOf" srcId="{50AA4188-2214-4794-806A-94F7BBBC9B63}" destId="{F4052E3A-929D-499E-BA50-B5BC94F25974}" srcOrd="1" destOrd="0" presId="urn:microsoft.com/office/officeart/2005/8/layout/hList7#2"/>
    <dgm:cxn modelId="{504B49C7-DB5F-4AF4-AF11-6FC31BC2B9E3}" type="presParOf" srcId="{50AA4188-2214-4794-806A-94F7BBBC9B63}" destId="{89A5170D-ACBA-45EE-B522-74146676BE80}" srcOrd="2" destOrd="0" presId="urn:microsoft.com/office/officeart/2005/8/layout/hList7#2"/>
    <dgm:cxn modelId="{9C4C1318-5EC3-46FA-83CA-7562C952403D}" type="presParOf" srcId="{89A5170D-ACBA-45EE-B522-74146676BE80}" destId="{79ED1A7B-C415-491E-9A3B-A9C30643FF66}" srcOrd="0" destOrd="0" presId="urn:microsoft.com/office/officeart/2005/8/layout/hList7#2"/>
    <dgm:cxn modelId="{63B341DC-FF8C-4616-8C7D-76AA1FF486D2}" type="presParOf" srcId="{89A5170D-ACBA-45EE-B522-74146676BE80}" destId="{358CB6E8-38CB-4F12-922D-B87D0F464F12}" srcOrd="1" destOrd="0" presId="urn:microsoft.com/office/officeart/2005/8/layout/hList7#2"/>
    <dgm:cxn modelId="{601B6F02-940F-4723-9E76-45EE09FAE776}" type="presParOf" srcId="{89A5170D-ACBA-45EE-B522-74146676BE80}" destId="{1F0EC4F9-1235-4809-BD6E-407FBA13AEAF}" srcOrd="2" destOrd="0" presId="urn:microsoft.com/office/officeart/2005/8/layout/hList7#2"/>
    <dgm:cxn modelId="{31BF8243-E48D-45AE-A038-62FAF0B9B716}" type="presParOf" srcId="{89A5170D-ACBA-45EE-B522-74146676BE80}" destId="{906D4A8E-4677-4602-8E45-2F2733DFC044}" srcOrd="3" destOrd="0" presId="urn:microsoft.com/office/officeart/2005/8/layout/hList7#2"/>
    <dgm:cxn modelId="{79224388-B461-4513-80B2-AF1618D345A8}" type="presParOf" srcId="{50AA4188-2214-4794-806A-94F7BBBC9B63}" destId="{D192A533-A38D-4798-83AF-82438396092D}" srcOrd="3" destOrd="0" presId="urn:microsoft.com/office/officeart/2005/8/layout/hList7#2"/>
    <dgm:cxn modelId="{43F0DA13-1EA8-4134-993B-219055697345}" type="presParOf" srcId="{50AA4188-2214-4794-806A-94F7BBBC9B63}" destId="{84CD8F5A-3D93-4DE0-A521-4BA41E4EC802}" srcOrd="4" destOrd="0" presId="urn:microsoft.com/office/officeart/2005/8/layout/hList7#2"/>
    <dgm:cxn modelId="{A993D6B0-EB00-47DD-AFD3-7DFCC4C7F478}" type="presParOf" srcId="{84CD8F5A-3D93-4DE0-A521-4BA41E4EC802}" destId="{B29E1773-5BCE-41C4-9F3F-08CA02E40C90}" srcOrd="0" destOrd="0" presId="urn:microsoft.com/office/officeart/2005/8/layout/hList7#2"/>
    <dgm:cxn modelId="{D8E33348-06E3-4A7F-8203-7AEC743906B9}" type="presParOf" srcId="{84CD8F5A-3D93-4DE0-A521-4BA41E4EC802}" destId="{74302333-F9D7-45AB-A5FF-0A6F9D1F02B9}" srcOrd="1" destOrd="0" presId="urn:microsoft.com/office/officeart/2005/8/layout/hList7#2"/>
    <dgm:cxn modelId="{0C9FFC17-1CD0-497B-AFDB-47F200C94E0B}" type="presParOf" srcId="{84CD8F5A-3D93-4DE0-A521-4BA41E4EC802}" destId="{96D20E96-962B-4172-9215-3A2154633DE4}" srcOrd="2" destOrd="0" presId="urn:microsoft.com/office/officeart/2005/8/layout/hList7#2"/>
    <dgm:cxn modelId="{FBF3EE86-9C20-4A61-A91D-6C7D96B29276}" type="presParOf" srcId="{84CD8F5A-3D93-4DE0-A521-4BA41E4EC802}" destId="{D3486426-6D1E-4932-B465-1051CA0F0EF1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2251E0-2E42-48CA-8595-D061661692C6}" type="doc">
      <dgm:prSet loTypeId="urn:microsoft.com/office/officeart/2005/8/layout/hList7#3" loCatId="process" qsTypeId="urn:microsoft.com/office/officeart/2005/8/quickstyle/simple1" qsCatId="simple" csTypeId="urn:microsoft.com/office/officeart/2005/8/colors/accent1_2" csCatId="accent1" phldr="1"/>
      <dgm:spPr/>
    </dgm:pt>
    <dgm:pt modelId="{A5DE580A-DF20-4411-B214-BDF4C7551DDA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 учет поставлен 31 подросток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1E922AB-E130-4FE0-BFDE-EB795411AD9B}" type="parTrans" cxnId="{C5AF2BB7-0C68-49BA-8281-66F72002B4EE}">
      <dgm:prSet/>
      <dgm:spPr/>
      <dgm:t>
        <a:bodyPr/>
        <a:lstStyle/>
        <a:p>
          <a:endParaRPr lang="ru-RU"/>
        </a:p>
      </dgm:t>
    </dgm:pt>
    <dgm:pt modelId="{FE89D74A-D430-4690-8564-6DFB4BF01D6D}" type="sibTrans" cxnId="{C5AF2BB7-0C68-49BA-8281-66F72002B4EE}">
      <dgm:prSet/>
      <dgm:spPr/>
      <dgm:t>
        <a:bodyPr/>
        <a:lstStyle/>
        <a:p>
          <a:endParaRPr lang="ru-RU"/>
        </a:p>
      </dgm:t>
    </dgm:pt>
    <dgm:pt modelId="{27FFB6CD-BE62-4E7D-94DB-73F12DEEAF92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 учет поставлено 33 родителя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21B4F42-3BE6-4797-A06A-066C52371150}" type="parTrans" cxnId="{4EFE661B-1A64-405A-9C83-E103AF491FF6}">
      <dgm:prSet/>
      <dgm:spPr/>
      <dgm:t>
        <a:bodyPr/>
        <a:lstStyle/>
        <a:p>
          <a:endParaRPr lang="ru-RU"/>
        </a:p>
      </dgm:t>
    </dgm:pt>
    <dgm:pt modelId="{975391E6-46BB-4918-9ABD-0B2F92497992}" type="sibTrans" cxnId="{4EFE661B-1A64-405A-9C83-E103AF491FF6}">
      <dgm:prSet/>
      <dgm:spPr/>
      <dgm:t>
        <a:bodyPr/>
        <a:lstStyle/>
        <a:p>
          <a:endParaRPr lang="ru-RU"/>
        </a:p>
      </dgm:t>
    </dgm:pt>
    <dgm:pt modelId="{BA5371A0-CB87-4E93-BC76-40C3B65E2D6B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Сотрудниками ПДН раскрыто  10 преступлений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CC4715-D4A6-4F7E-B2C6-BE75B8DEFA77}" type="parTrans" cxnId="{7FF136C1-1392-4332-8E80-0C1B225B0A83}">
      <dgm:prSet/>
      <dgm:spPr/>
      <dgm:t>
        <a:bodyPr/>
        <a:lstStyle/>
        <a:p>
          <a:endParaRPr lang="ru-RU"/>
        </a:p>
      </dgm:t>
    </dgm:pt>
    <dgm:pt modelId="{9CE02996-EE40-4217-AB1D-2EB60FE4497C}" type="sibTrans" cxnId="{7FF136C1-1392-4332-8E80-0C1B225B0A83}">
      <dgm:prSet/>
      <dgm:spPr/>
      <dgm:t>
        <a:bodyPr/>
        <a:lstStyle/>
        <a:p>
          <a:endParaRPr lang="ru-RU"/>
        </a:p>
      </dgm:t>
    </dgm:pt>
    <dgm:pt modelId="{E51476A9-2624-484B-9338-F86C7DDF52C4}" type="pres">
      <dgm:prSet presAssocID="{622251E0-2E42-48CA-8595-D061661692C6}" presName="Name0" presStyleCnt="0">
        <dgm:presLayoutVars>
          <dgm:dir/>
          <dgm:resizeHandles val="exact"/>
        </dgm:presLayoutVars>
      </dgm:prSet>
      <dgm:spPr/>
    </dgm:pt>
    <dgm:pt modelId="{0F603E3B-3B79-49E4-B5C5-AAB17BB1C2A5}" type="pres">
      <dgm:prSet presAssocID="{622251E0-2E42-48CA-8595-D061661692C6}" presName="fgShape" presStyleLbl="fgShp" presStyleIdx="0" presStyleCnt="1" custFlipHor="1" custScaleX="1698" custLinFactNeighborX="57321" custLinFactNeighborY="44743"/>
      <dgm:spPr/>
    </dgm:pt>
    <dgm:pt modelId="{50AA4188-2214-4794-806A-94F7BBBC9B63}" type="pres">
      <dgm:prSet presAssocID="{622251E0-2E42-48CA-8595-D061661692C6}" presName="linComp" presStyleCnt="0"/>
      <dgm:spPr/>
    </dgm:pt>
    <dgm:pt modelId="{2828E9CE-846E-496C-9C64-AEE9E636EB7F}" type="pres">
      <dgm:prSet presAssocID="{A5DE580A-DF20-4411-B214-BDF4C7551DDA}" presName="compNode" presStyleCnt="0"/>
      <dgm:spPr/>
    </dgm:pt>
    <dgm:pt modelId="{955FE1DB-2AD0-474E-A563-9C0515055685}" type="pres">
      <dgm:prSet presAssocID="{A5DE580A-DF20-4411-B214-BDF4C7551DDA}" presName="bkgdShape" presStyleLbl="node1" presStyleIdx="0" presStyleCnt="3"/>
      <dgm:spPr/>
      <dgm:t>
        <a:bodyPr/>
        <a:lstStyle/>
        <a:p>
          <a:endParaRPr lang="ru-RU"/>
        </a:p>
      </dgm:t>
    </dgm:pt>
    <dgm:pt modelId="{4CC4D1BD-A4AB-4A7C-AF87-20AE65A95E78}" type="pres">
      <dgm:prSet presAssocID="{A5DE580A-DF20-4411-B214-BDF4C7551D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8AB1-0404-46FF-8D2E-FA96ADC311BF}" type="pres">
      <dgm:prSet presAssocID="{A5DE580A-DF20-4411-B214-BDF4C7551DDA}" presName="invisiNode" presStyleLbl="node1" presStyleIdx="0" presStyleCnt="3"/>
      <dgm:spPr/>
    </dgm:pt>
    <dgm:pt modelId="{436DAE36-D613-4C89-9834-E182185BE6EC}" type="pres">
      <dgm:prSet presAssocID="{A5DE580A-DF20-4411-B214-BDF4C7551DDA}" presName="imagNode" presStyleLbl="fgImgPlace1" presStyleIdx="0" presStyleCnt="3" custScaleX="126007" custScaleY="1257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052E3A-929D-499E-BA50-B5BC94F25974}" type="pres">
      <dgm:prSet presAssocID="{FE89D74A-D430-4690-8564-6DFB4BF01D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A5170D-ACBA-45EE-B522-74146676BE80}" type="pres">
      <dgm:prSet presAssocID="{27FFB6CD-BE62-4E7D-94DB-73F12DEEAF92}" presName="compNode" presStyleCnt="0"/>
      <dgm:spPr/>
    </dgm:pt>
    <dgm:pt modelId="{79ED1A7B-C415-491E-9A3B-A9C30643FF66}" type="pres">
      <dgm:prSet presAssocID="{27FFB6CD-BE62-4E7D-94DB-73F12DEEAF92}" presName="bkgdShape" presStyleLbl="node1" presStyleIdx="1" presStyleCnt="3" custLinFactNeighborX="972" custLinFactNeighborY="-2990"/>
      <dgm:spPr/>
      <dgm:t>
        <a:bodyPr/>
        <a:lstStyle/>
        <a:p>
          <a:endParaRPr lang="ru-RU"/>
        </a:p>
      </dgm:t>
    </dgm:pt>
    <dgm:pt modelId="{358CB6E8-38CB-4F12-922D-B87D0F464F12}" type="pres">
      <dgm:prSet presAssocID="{27FFB6CD-BE62-4E7D-94DB-73F12DEEAF9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EC4F9-1235-4809-BD6E-407FBA13AEAF}" type="pres">
      <dgm:prSet presAssocID="{27FFB6CD-BE62-4E7D-94DB-73F12DEEAF92}" presName="invisiNode" presStyleLbl="node1" presStyleIdx="1" presStyleCnt="3"/>
      <dgm:spPr/>
    </dgm:pt>
    <dgm:pt modelId="{906D4A8E-4677-4602-8E45-2F2733DFC044}" type="pres">
      <dgm:prSet presAssocID="{27FFB6CD-BE62-4E7D-94DB-73F12DEEAF92}" presName="imagNode" presStyleLbl="fgImgPlace1" presStyleIdx="1" presStyleCnt="3" custScaleX="119716" custScaleY="1257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92A533-A38D-4798-83AF-82438396092D}" type="pres">
      <dgm:prSet presAssocID="{975391E6-46BB-4918-9ABD-0B2F924979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CD8F5A-3D93-4DE0-A521-4BA41E4EC802}" type="pres">
      <dgm:prSet presAssocID="{BA5371A0-CB87-4E93-BC76-40C3B65E2D6B}" presName="compNode" presStyleCnt="0"/>
      <dgm:spPr/>
    </dgm:pt>
    <dgm:pt modelId="{B29E1773-5BCE-41C4-9F3F-08CA02E40C90}" type="pres">
      <dgm:prSet presAssocID="{BA5371A0-CB87-4E93-BC76-40C3B65E2D6B}" presName="bkgdShape" presStyleLbl="node1" presStyleIdx="2" presStyleCnt="3"/>
      <dgm:spPr/>
      <dgm:t>
        <a:bodyPr/>
        <a:lstStyle/>
        <a:p>
          <a:endParaRPr lang="ru-RU"/>
        </a:p>
      </dgm:t>
    </dgm:pt>
    <dgm:pt modelId="{74302333-F9D7-45AB-A5FF-0A6F9D1F02B9}" type="pres">
      <dgm:prSet presAssocID="{BA5371A0-CB87-4E93-BC76-40C3B65E2D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0E96-962B-4172-9215-3A2154633DE4}" type="pres">
      <dgm:prSet presAssocID="{BA5371A0-CB87-4E93-BC76-40C3B65E2D6B}" presName="invisiNode" presStyleLbl="node1" presStyleIdx="2" presStyleCnt="3"/>
      <dgm:spPr/>
    </dgm:pt>
    <dgm:pt modelId="{D3486426-6D1E-4932-B465-1051CA0F0EF1}" type="pres">
      <dgm:prSet presAssocID="{BA5371A0-CB87-4E93-BC76-40C3B65E2D6B}" presName="imagNode" presStyleLbl="fgImgPlace1" presStyleIdx="2" presStyleCnt="3" custAng="16200000" custScaleX="146615" custScaleY="150792" custLinFactNeighborX="426" custLinFactNeighborY="166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EFE661B-1A64-405A-9C83-E103AF491FF6}" srcId="{622251E0-2E42-48CA-8595-D061661692C6}" destId="{27FFB6CD-BE62-4E7D-94DB-73F12DEEAF92}" srcOrd="1" destOrd="0" parTransId="{721B4F42-3BE6-4797-A06A-066C52371150}" sibTransId="{975391E6-46BB-4918-9ABD-0B2F92497992}"/>
    <dgm:cxn modelId="{E9683231-1FB5-440D-AFF3-1B494B594513}" type="presOf" srcId="{A5DE580A-DF20-4411-B214-BDF4C7551DDA}" destId="{4CC4D1BD-A4AB-4A7C-AF87-20AE65A95E78}" srcOrd="1" destOrd="0" presId="urn:microsoft.com/office/officeart/2005/8/layout/hList7#3"/>
    <dgm:cxn modelId="{7A4FC5F8-0A67-4465-A04E-B74F8943FDC9}" type="presOf" srcId="{FE89D74A-D430-4690-8564-6DFB4BF01D6D}" destId="{F4052E3A-929D-499E-BA50-B5BC94F25974}" srcOrd="0" destOrd="0" presId="urn:microsoft.com/office/officeart/2005/8/layout/hList7#3"/>
    <dgm:cxn modelId="{8AE6BAB6-C5C0-4C4F-BC23-FFAAC5445EDA}" type="presOf" srcId="{975391E6-46BB-4918-9ABD-0B2F92497992}" destId="{D192A533-A38D-4798-83AF-82438396092D}" srcOrd="0" destOrd="0" presId="urn:microsoft.com/office/officeart/2005/8/layout/hList7#3"/>
    <dgm:cxn modelId="{9551B4A7-4712-41AE-8563-520AAFF5D36D}" type="presOf" srcId="{622251E0-2E42-48CA-8595-D061661692C6}" destId="{E51476A9-2624-484B-9338-F86C7DDF52C4}" srcOrd="0" destOrd="0" presId="urn:microsoft.com/office/officeart/2005/8/layout/hList7#3"/>
    <dgm:cxn modelId="{814D78D1-99D0-4CCE-B7F5-5C7DFF40F1DA}" type="presOf" srcId="{BA5371A0-CB87-4E93-BC76-40C3B65E2D6B}" destId="{B29E1773-5BCE-41C4-9F3F-08CA02E40C90}" srcOrd="0" destOrd="0" presId="urn:microsoft.com/office/officeart/2005/8/layout/hList7#3"/>
    <dgm:cxn modelId="{F23B6A7D-B200-48F2-88EB-A14327A11E74}" type="presOf" srcId="{BA5371A0-CB87-4E93-BC76-40C3B65E2D6B}" destId="{74302333-F9D7-45AB-A5FF-0A6F9D1F02B9}" srcOrd="1" destOrd="0" presId="urn:microsoft.com/office/officeart/2005/8/layout/hList7#3"/>
    <dgm:cxn modelId="{0E29CC82-3E81-4F98-88D1-7A856F3EDAF7}" type="presOf" srcId="{27FFB6CD-BE62-4E7D-94DB-73F12DEEAF92}" destId="{358CB6E8-38CB-4F12-922D-B87D0F464F12}" srcOrd="1" destOrd="0" presId="urn:microsoft.com/office/officeart/2005/8/layout/hList7#3"/>
    <dgm:cxn modelId="{7FF136C1-1392-4332-8E80-0C1B225B0A83}" srcId="{622251E0-2E42-48CA-8595-D061661692C6}" destId="{BA5371A0-CB87-4E93-BC76-40C3B65E2D6B}" srcOrd="2" destOrd="0" parTransId="{57CC4715-D4A6-4F7E-B2C6-BE75B8DEFA77}" sibTransId="{9CE02996-EE40-4217-AB1D-2EB60FE4497C}"/>
    <dgm:cxn modelId="{C5AF2BB7-0C68-49BA-8281-66F72002B4EE}" srcId="{622251E0-2E42-48CA-8595-D061661692C6}" destId="{A5DE580A-DF20-4411-B214-BDF4C7551DDA}" srcOrd="0" destOrd="0" parTransId="{11E922AB-E130-4FE0-BFDE-EB795411AD9B}" sibTransId="{FE89D74A-D430-4690-8564-6DFB4BF01D6D}"/>
    <dgm:cxn modelId="{938430B5-CF52-467E-A458-8C94829C6B54}" type="presOf" srcId="{A5DE580A-DF20-4411-B214-BDF4C7551DDA}" destId="{955FE1DB-2AD0-474E-A563-9C0515055685}" srcOrd="0" destOrd="0" presId="urn:microsoft.com/office/officeart/2005/8/layout/hList7#3"/>
    <dgm:cxn modelId="{10A118DB-845B-4025-AC00-E0389EC3F5BB}" type="presOf" srcId="{27FFB6CD-BE62-4E7D-94DB-73F12DEEAF92}" destId="{79ED1A7B-C415-491E-9A3B-A9C30643FF66}" srcOrd="0" destOrd="0" presId="urn:microsoft.com/office/officeart/2005/8/layout/hList7#3"/>
    <dgm:cxn modelId="{342B5BA2-09FE-4B36-B614-3700CD2B086E}" type="presParOf" srcId="{E51476A9-2624-484B-9338-F86C7DDF52C4}" destId="{0F603E3B-3B79-49E4-B5C5-AAB17BB1C2A5}" srcOrd="0" destOrd="0" presId="urn:microsoft.com/office/officeart/2005/8/layout/hList7#3"/>
    <dgm:cxn modelId="{E764D2DA-9C71-4828-86C6-A5DAAC65C09F}" type="presParOf" srcId="{E51476A9-2624-484B-9338-F86C7DDF52C4}" destId="{50AA4188-2214-4794-806A-94F7BBBC9B63}" srcOrd="1" destOrd="0" presId="urn:microsoft.com/office/officeart/2005/8/layout/hList7#3"/>
    <dgm:cxn modelId="{48DDCEE2-C2E6-47FE-9C8C-3732B2CD48A8}" type="presParOf" srcId="{50AA4188-2214-4794-806A-94F7BBBC9B63}" destId="{2828E9CE-846E-496C-9C64-AEE9E636EB7F}" srcOrd="0" destOrd="0" presId="urn:microsoft.com/office/officeart/2005/8/layout/hList7#3"/>
    <dgm:cxn modelId="{AE343C83-6F4F-4055-8094-C3C6BE922961}" type="presParOf" srcId="{2828E9CE-846E-496C-9C64-AEE9E636EB7F}" destId="{955FE1DB-2AD0-474E-A563-9C0515055685}" srcOrd="0" destOrd="0" presId="urn:microsoft.com/office/officeart/2005/8/layout/hList7#3"/>
    <dgm:cxn modelId="{3C7B32A1-7589-45E0-A585-369DBDAE69E4}" type="presParOf" srcId="{2828E9CE-846E-496C-9C64-AEE9E636EB7F}" destId="{4CC4D1BD-A4AB-4A7C-AF87-20AE65A95E78}" srcOrd="1" destOrd="0" presId="urn:microsoft.com/office/officeart/2005/8/layout/hList7#3"/>
    <dgm:cxn modelId="{02AA37C4-BB67-4E4C-BFA0-77F9E10449E1}" type="presParOf" srcId="{2828E9CE-846E-496C-9C64-AEE9E636EB7F}" destId="{14408AB1-0404-46FF-8D2E-FA96ADC311BF}" srcOrd="2" destOrd="0" presId="urn:microsoft.com/office/officeart/2005/8/layout/hList7#3"/>
    <dgm:cxn modelId="{69E52483-91A8-4CDF-ACA4-89407EEB759B}" type="presParOf" srcId="{2828E9CE-846E-496C-9C64-AEE9E636EB7F}" destId="{436DAE36-D613-4C89-9834-E182185BE6EC}" srcOrd="3" destOrd="0" presId="urn:microsoft.com/office/officeart/2005/8/layout/hList7#3"/>
    <dgm:cxn modelId="{2CC08CBA-FF82-44AD-A9F3-ACFA2C748B23}" type="presParOf" srcId="{50AA4188-2214-4794-806A-94F7BBBC9B63}" destId="{F4052E3A-929D-499E-BA50-B5BC94F25974}" srcOrd="1" destOrd="0" presId="urn:microsoft.com/office/officeart/2005/8/layout/hList7#3"/>
    <dgm:cxn modelId="{2C69AA81-14BA-46E8-800F-65F80BE6049F}" type="presParOf" srcId="{50AA4188-2214-4794-806A-94F7BBBC9B63}" destId="{89A5170D-ACBA-45EE-B522-74146676BE80}" srcOrd="2" destOrd="0" presId="urn:microsoft.com/office/officeart/2005/8/layout/hList7#3"/>
    <dgm:cxn modelId="{1F20C2FF-0FB1-4E35-BF0F-DA6F14A293CA}" type="presParOf" srcId="{89A5170D-ACBA-45EE-B522-74146676BE80}" destId="{79ED1A7B-C415-491E-9A3B-A9C30643FF66}" srcOrd="0" destOrd="0" presId="urn:microsoft.com/office/officeart/2005/8/layout/hList7#3"/>
    <dgm:cxn modelId="{5B4C94DE-36AD-47DF-9FE6-8988F1DFBB5A}" type="presParOf" srcId="{89A5170D-ACBA-45EE-B522-74146676BE80}" destId="{358CB6E8-38CB-4F12-922D-B87D0F464F12}" srcOrd="1" destOrd="0" presId="urn:microsoft.com/office/officeart/2005/8/layout/hList7#3"/>
    <dgm:cxn modelId="{8834F5C4-E1DA-41DF-8969-C1EFC6B3CA39}" type="presParOf" srcId="{89A5170D-ACBA-45EE-B522-74146676BE80}" destId="{1F0EC4F9-1235-4809-BD6E-407FBA13AEAF}" srcOrd="2" destOrd="0" presId="urn:microsoft.com/office/officeart/2005/8/layout/hList7#3"/>
    <dgm:cxn modelId="{9F0A69C5-AE91-42B8-BCC9-B965929642E7}" type="presParOf" srcId="{89A5170D-ACBA-45EE-B522-74146676BE80}" destId="{906D4A8E-4677-4602-8E45-2F2733DFC044}" srcOrd="3" destOrd="0" presId="urn:microsoft.com/office/officeart/2005/8/layout/hList7#3"/>
    <dgm:cxn modelId="{AB00A9AF-9671-409D-BF7C-044D270C117E}" type="presParOf" srcId="{50AA4188-2214-4794-806A-94F7BBBC9B63}" destId="{D192A533-A38D-4798-83AF-82438396092D}" srcOrd="3" destOrd="0" presId="urn:microsoft.com/office/officeart/2005/8/layout/hList7#3"/>
    <dgm:cxn modelId="{F59A76ED-8B34-41E8-8FBE-353D47B4F4C5}" type="presParOf" srcId="{50AA4188-2214-4794-806A-94F7BBBC9B63}" destId="{84CD8F5A-3D93-4DE0-A521-4BA41E4EC802}" srcOrd="4" destOrd="0" presId="urn:microsoft.com/office/officeart/2005/8/layout/hList7#3"/>
    <dgm:cxn modelId="{E5F60B22-E1EB-4299-976C-FC1325F98C49}" type="presParOf" srcId="{84CD8F5A-3D93-4DE0-A521-4BA41E4EC802}" destId="{B29E1773-5BCE-41C4-9F3F-08CA02E40C90}" srcOrd="0" destOrd="0" presId="urn:microsoft.com/office/officeart/2005/8/layout/hList7#3"/>
    <dgm:cxn modelId="{A868330D-9E17-4499-A569-4396E9B8F4C4}" type="presParOf" srcId="{84CD8F5A-3D93-4DE0-A521-4BA41E4EC802}" destId="{74302333-F9D7-45AB-A5FF-0A6F9D1F02B9}" srcOrd="1" destOrd="0" presId="urn:microsoft.com/office/officeart/2005/8/layout/hList7#3"/>
    <dgm:cxn modelId="{A38E4781-DEDD-40DC-8FE8-E565B3C650E3}" type="presParOf" srcId="{84CD8F5A-3D93-4DE0-A521-4BA41E4EC802}" destId="{96D20E96-962B-4172-9215-3A2154633DE4}" srcOrd="2" destOrd="0" presId="urn:microsoft.com/office/officeart/2005/8/layout/hList7#3"/>
    <dgm:cxn modelId="{13CA9400-502E-48FC-8773-B7105FDF3E69}" type="presParOf" srcId="{84CD8F5A-3D93-4DE0-A521-4BA41E4EC802}" destId="{D3486426-6D1E-4932-B465-1051CA0F0EF1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FE1DB-2AD0-474E-A563-9C0515055685}">
      <dsp:nvSpPr>
        <dsp:cNvPr id="0" name=""/>
        <dsp:cNvSpPr/>
      </dsp:nvSpPr>
      <dsp:spPr>
        <a:xfrm>
          <a:off x="1279" y="0"/>
          <a:ext cx="1991320" cy="2389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Ранее совершавшими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-100%</a:t>
          </a:r>
          <a:r>
            <a:rPr lang="ru-RU" sz="3300" kern="1200" dirty="0" smtClean="0"/>
            <a:t> </a:t>
          </a:r>
          <a:endParaRPr lang="ru-RU" sz="3300" kern="1200" dirty="0"/>
        </a:p>
      </dsp:txBody>
      <dsp:txXfrm>
        <a:off x="1279" y="955676"/>
        <a:ext cx="1991320" cy="955676"/>
      </dsp:txXfrm>
    </dsp:sp>
    <dsp:sp modelId="{436DAE36-D613-4C89-9834-E182185BE6EC}">
      <dsp:nvSpPr>
        <dsp:cNvPr id="0" name=""/>
        <dsp:cNvSpPr/>
      </dsp:nvSpPr>
      <dsp:spPr>
        <a:xfrm>
          <a:off x="599139" y="143351"/>
          <a:ext cx="795600" cy="79560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D1A7B-C415-491E-9A3B-A9C30643FF66}">
      <dsp:nvSpPr>
        <dsp:cNvPr id="0" name=""/>
        <dsp:cNvSpPr/>
      </dsp:nvSpPr>
      <dsp:spPr>
        <a:xfrm>
          <a:off x="2052339" y="0"/>
          <a:ext cx="1991320" cy="2389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На бытовой почве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+50%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2339" y="955676"/>
        <a:ext cx="1991320" cy="955676"/>
      </dsp:txXfrm>
    </dsp:sp>
    <dsp:sp modelId="{906D4A8E-4677-4602-8E45-2F2733DFC044}">
      <dsp:nvSpPr>
        <dsp:cNvPr id="0" name=""/>
        <dsp:cNvSpPr/>
      </dsp:nvSpPr>
      <dsp:spPr>
        <a:xfrm>
          <a:off x="2650199" y="143351"/>
          <a:ext cx="795600" cy="79560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E1773-5BCE-41C4-9F3F-08CA02E40C90}">
      <dsp:nvSpPr>
        <dsp:cNvPr id="0" name=""/>
        <dsp:cNvSpPr/>
      </dsp:nvSpPr>
      <dsp:spPr>
        <a:xfrm>
          <a:off x="4103399" y="0"/>
          <a:ext cx="1991320" cy="2389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Несовершеннолетними -100%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3399" y="955676"/>
        <a:ext cx="1991320" cy="955676"/>
      </dsp:txXfrm>
    </dsp:sp>
    <dsp:sp modelId="{D3486426-6D1E-4932-B465-1051CA0F0EF1}">
      <dsp:nvSpPr>
        <dsp:cNvPr id="0" name=""/>
        <dsp:cNvSpPr/>
      </dsp:nvSpPr>
      <dsp:spPr>
        <a:xfrm>
          <a:off x="4701259" y="143351"/>
          <a:ext cx="795600" cy="795600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03E3B-3B79-49E4-B5C5-AAB17BB1C2A5}">
      <dsp:nvSpPr>
        <dsp:cNvPr id="0" name=""/>
        <dsp:cNvSpPr/>
      </dsp:nvSpPr>
      <dsp:spPr>
        <a:xfrm flipH="1">
          <a:off x="6000770" y="2030811"/>
          <a:ext cx="95229" cy="35837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0.8097</cdr:x>
      <cdr:y>0</cdr:y>
    </cdr:from>
    <cdr:to>
      <cdr:x>0.98383</cdr:x>
      <cdr:y>0.17271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42347" y="0"/>
          <a:ext cx="955343" cy="552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2B2D-669A-4DE5-B273-18687F0393C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0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Итоги оперативно-служебной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деятельности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Отдела МВД России по Крапивинскому муниципальному округу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2021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42852"/>
            <a:ext cx="864399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задачи на 2022 год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сохранения стабильной оперативной обстановки в 2022 году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продолжить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профилактических мероприятий  с лицами состоящими на профилактических учетах, в первую очередь лицами, состоящими под административным надзором с целью недопущения совершения тяжких,  особо тяжких преступлений и преступлений вызывающих общественный резонанс;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-выявление фактов семейного неблагополучия;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-пресечение правонарушений, связанных с незаконной реализацией спиртосодержащей жидкости, алкогольной продукцией и не законным оборотом наркотиков;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-проведение мероприятий в образовательных учреждениях округа, направленных на профилактику и предупреждение общественно – опасных деяний со стороны несовершеннолетних, организация занятости в летний период подростков состоящих на учетах;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-совершенствование деятельности по профилактике преступлений, совершенных с использованием информационно-телекоммуникационных технологий;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-выявление экологических правонарушений, фактов  незаконной заготовки леса;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комплектование вакантных должностей;</a:t>
            </a:r>
          </a:p>
          <a:p>
            <a:pPr algn="just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целью исполнения задач предлагаю совместно с другими органами усилить работу по выявлению мест незаконной реализации алкогольной продукции, организацию работы с лицами, освободившимися из мест лишения свободы и оказание при необходимости помощи данным лицам, предусмотрев финансирование данных мероприятий в программах, действующих на территории обслуживания, организация профилактической работы с несовершеннолетними, склонными к совершению общественно-опасных деяний на ранней стадии всеми субъектами профилактики.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214414" y="1397000"/>
          <a:ext cx="7000924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52" y="42860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Всего зарегистрировано заявлений (сообщений) граждан </a:t>
            </a: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928670"/>
          <a:ext cx="835824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426"/>
                <a:gridCol w="3855738"/>
                <a:gridCol w="27860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Убийства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Причинение тяжкого вреда здоровью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со  смертельным исходом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85728"/>
          <a:ext cx="67151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Тяжкие и особо тяжкие</a:t>
                      </a:r>
                      <a:r>
                        <a:rPr lang="ru-RU" baseline="0" dirty="0" smtClean="0"/>
                        <a:t> против личности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571472" y="1500174"/>
            <a:ext cx="1428760" cy="10001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1643050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-50%</a:t>
            </a:r>
          </a:p>
          <a:p>
            <a:pPr algn="ctr"/>
            <a:r>
              <a:rPr lang="ru-RU" dirty="0" smtClean="0"/>
              <a:t>с 2 до 1</a:t>
            </a:r>
          </a:p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500430" y="1500174"/>
            <a:ext cx="1428760" cy="10001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9058" y="164305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 (7)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572264" y="1500174"/>
            <a:ext cx="1428760" cy="10001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00892" y="171448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257174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раскрытия 100%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14612" y="321468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Расследовано преступлений  - 10 (-10%)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2571736" y="3786190"/>
          <a:ext cx="6096000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14282" y="2714620"/>
          <a:ext cx="2286016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85728"/>
          <a:ext cx="67151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Преступления против собственности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10800000">
            <a:off x="1714480" y="1071546"/>
            <a:ext cx="714380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000496" y="1214422"/>
            <a:ext cx="642942" cy="10001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86578" y="1214422"/>
            <a:ext cx="714380" cy="10001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786182" y="3214686"/>
          <a:ext cx="5024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44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Расследовано преступлений  -101 (-3,8 %)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3428992" y="3714752"/>
          <a:ext cx="5524496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6286520"/>
          <a:ext cx="83582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Установлено 102 лица за совершение преступлений против собственности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00034" y="1214422"/>
          <a:ext cx="116677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Кражи</a:t>
                      </a:r>
                    </a:p>
                    <a:p>
                      <a:pPr algn="ctr"/>
                      <a:r>
                        <a:rPr lang="ru-RU" dirty="0" smtClean="0"/>
                        <a:t>+1,5%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786050" y="1357298"/>
          <a:ext cx="107157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Грабежи -33,3%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786314" y="1500174"/>
          <a:ext cx="18573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5137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Мошенничества</a:t>
                      </a:r>
                      <a:r>
                        <a:rPr lang="ru-RU" baseline="0" dirty="0" smtClean="0"/>
                        <a:t> -19%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929322" y="2428868"/>
          <a:ext cx="20717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сфере ИТКС </a:t>
                      </a:r>
                    </a:p>
                    <a:p>
                      <a:pPr algn="ctr"/>
                      <a:r>
                        <a:rPr lang="ru-RU" dirty="0" smtClean="0"/>
                        <a:t>-34,3%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Стрелка вниз 21"/>
          <p:cNvSpPr/>
          <p:nvPr/>
        </p:nvSpPr>
        <p:spPr>
          <a:xfrm>
            <a:off x="8072462" y="2071678"/>
            <a:ext cx="714380" cy="10001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42844" y="3071810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00034" y="242886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Структура преступности против собственности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357290" y="1214422"/>
          <a:ext cx="271464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357686" y="1214422"/>
          <a:ext cx="4143404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85728"/>
          <a:ext cx="67151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Преступления, совершенные несовершеннолетними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143108" y="1285860"/>
            <a:ext cx="714380" cy="10001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14,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714876" y="1000108"/>
            <a:ext cx="78581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8072462" y="1000108"/>
            <a:ext cx="714380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2857496"/>
          <a:ext cx="79533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3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совершено преступлений несовершеннолетними 27 (-6,9%, удельный вес от числа расследованных составил 11,9%)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2DA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2571736" y="3786190"/>
          <a:ext cx="6096000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6286520"/>
          <a:ext cx="83582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Установлено 24 несовершеннолетних совершивших преступления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85786" y="1000108"/>
          <a:ext cx="13810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09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Тяжкие и особо тяжкие преступления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-28,6%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000364" y="1428736"/>
          <a:ext cx="18573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1000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Хищение транспортных средств  +200%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429256" y="1500174"/>
          <a:ext cx="2786082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преступлений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150% в отношении несовершеннолетних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3714752"/>
          <a:ext cx="250029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57818" y="500042"/>
          <a:ext cx="36433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 преступлений экономической направленности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6D735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s://im0-tub-ru.yandex.net/i?id=d189f2c8259e7516d5e60e1bcc86a7b6&amp;ref=rim&amp;n=33&amp;w=225&amp;h=15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500042"/>
          <a:ext cx="4786346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urier New" pitchFamily="49" charset="0"/>
                          <a:cs typeface="Courier New" pitchFamily="49" charset="0"/>
                        </a:rPr>
                        <a:t>Состояние преступности в сфере экологии 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285860"/>
          <a:ext cx="5072098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98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Ст. 260 УК РФ (не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законная рубка лесных насаждений) -40 % (с 5 до 3)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71670" y="3929066"/>
          <a:ext cx="364333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Ст. 258 УК РФ (незаконная охота)</a:t>
                      </a:r>
                    </a:p>
                    <a:p>
                      <a:pPr algn="ctr"/>
                      <a:r>
                        <a:rPr lang="ru-RU" dirty="0" smtClean="0"/>
                        <a:t>+-50% (с 4 до 2)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00694" y="1428736"/>
          <a:ext cx="345279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7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Выявлено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1 преступление</a:t>
                      </a:r>
                      <a:r>
                        <a:rPr lang="ru-RU" baseline="0" dirty="0" smtClean="0"/>
                        <a:t> коррупционной направленности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86446" y="4214818"/>
            <a:ext cx="300039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Выявлено и поставлено на учет 5 преступлений экономической направленности (2020-3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 descr="https://avatars.mds.yandex.net/get-ynews/137687/a21e13176454a4c3be2d314ba15f0e95/800x4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214554"/>
            <a:ext cx="3214710" cy="2071702"/>
          </a:xfrm>
          <a:prstGeom prst="rect">
            <a:avLst/>
          </a:prstGeom>
          <a:noFill/>
        </p:spPr>
      </p:pic>
      <p:pic>
        <p:nvPicPr>
          <p:cNvPr id="5124" name="Picture 4" descr="Перестаньте убивать лосей ради лосин! 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500570"/>
            <a:ext cx="3786214" cy="2243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Эффективность раскрытия преступлений, по установленным лицам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1071546"/>
          <a:ext cx="7901014" cy="505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lh3.googleusercontent.com/da4eGe7OSSZnIGwZGmVrqIvARtFx5qeIAjfIcKGE4g5pFpxk34hd5RwackY4Cu24JZI3q6dFyaw=w1518-h1138-n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364330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s://vikulovo72.ru/i/n/607/201607/tn_201607_72d4800cca9c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643050"/>
            <a:ext cx="4470410" cy="28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64291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Состояние аварийности на дорогах Крапивинского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928802"/>
          <a:ext cx="15478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Зарегистрировано ДТП-8% (22)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388" y="1857364"/>
          <a:ext cx="2000264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Погибло </a:t>
                      </a:r>
                    </a:p>
                    <a:p>
                      <a:pPr algn="ctr"/>
                      <a:r>
                        <a:rPr lang="ru-RU" dirty="0" smtClean="0"/>
                        <a:t>+100% (4)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трелка вправо с вырезом 8"/>
          <p:cNvSpPr/>
          <p:nvPr/>
        </p:nvSpPr>
        <p:spPr>
          <a:xfrm rot="16200000">
            <a:off x="8182764" y="2175690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572264" y="3429000"/>
          <a:ext cx="17859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Ранено</a:t>
                      </a:r>
                    </a:p>
                    <a:p>
                      <a:pPr algn="ctr"/>
                      <a:r>
                        <a:rPr lang="ru-RU" dirty="0" smtClean="0"/>
                        <a:t> -11% (31)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Штриховая стрелка вправо 10"/>
          <p:cNvSpPr/>
          <p:nvPr/>
        </p:nvSpPr>
        <p:spPr>
          <a:xfrm rot="5400000">
            <a:off x="8393933" y="3536157"/>
            <a:ext cx="714380" cy="35719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107125" y="2107397"/>
            <a:ext cx="1000132" cy="642942"/>
          </a:xfrm>
          <a:prstGeom prst="strip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avatars.mds.yandex.net/get-ynews/3215461/5d948238b6bf969ddb618b25464951ec/800x4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4572008"/>
            <a:ext cx="5357850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515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раскрытия преступлений, по установленным лицам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""</cp:lastModifiedBy>
  <cp:revision>138</cp:revision>
  <dcterms:created xsi:type="dcterms:W3CDTF">2019-02-12T08:09:28Z</dcterms:created>
  <dcterms:modified xsi:type="dcterms:W3CDTF">2022-03-30T07:49:06Z</dcterms:modified>
</cp:coreProperties>
</file>