
<file path=[Content_Types].xml><?xml version="1.0" encoding="utf-8"?>
<Types xmlns="http://schemas.openxmlformats.org/package/2006/content-types">
  <Default ContentType="image/jpeg" Extension="jpeg"/>
  <Default ContentType="image/x-emf" Extension="emf"/>
  <Default ContentType="image/png" Extension="png"/>
  <Default ContentType="application/xml" Extension="xml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2" Target="docProps/app.xml" Type="http://schemas.openxmlformats.org/officeDocument/2006/relationships/extended-properties"/>
  <Relationship Id="rId3" Target="docProps/core.xml" Type="http://schemas.openxmlformats.org/package/2006/relationships/metadata/core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  <p:sldMasterId id="2147483649" r:id="rId4"/>
    <p:sldMasterId id="2147483650" r:id="rId6"/>
    <p:sldMasterId id="2147483651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</p:sldIdLst>
  <p:sldSz cx="12192000" cy="6858000"/>
  <p:notesSz cx="6858000" cy="12192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_rels/presentation.xml.rels><?xml version="1.0" encoding="UTF-8" standalone="no" ?>
<Relationships xmlns="http://schemas.openxmlformats.org/package/2006/relationships">
  <Relationship Id="rId17" Target="slides/slide9.xml" Type="http://schemas.openxmlformats.org/officeDocument/2006/relationships/slide"/>
  <Relationship Id="rId7" Target="theme/theme4.xml" Type="http://schemas.openxmlformats.org/officeDocument/2006/relationships/theme"/>
  <Relationship Id="rId6" Target="slideMasters/slideMaster3.xml" Type="http://schemas.openxmlformats.org/officeDocument/2006/relationships/slideMaster"/>
  <Relationship Id="rId14" Target="slides/slide6.xml" Type="http://schemas.openxmlformats.org/officeDocument/2006/relationships/slide"/>
  <Relationship Id="rId13" Target="slides/slide5.xml" Type="http://schemas.openxmlformats.org/officeDocument/2006/relationships/slide"/>
  <Relationship Id="rId22" Target="slides/slide14.xml" Type="http://schemas.openxmlformats.org/officeDocument/2006/relationships/slide"/>
  <Relationship Id="rId18" Target="slides/slide10.xml" Type="http://schemas.openxmlformats.org/officeDocument/2006/relationships/slide"/>
  <Relationship Id="rId4" Target="slideMasters/slideMaster2.xml" Type="http://schemas.openxmlformats.org/officeDocument/2006/relationships/slideMaster"/>
  <Relationship Id="rId3" Target="theme/theme2.xml" Type="http://schemas.openxmlformats.org/officeDocument/2006/relationships/theme"/>
  <Relationship Id="rId12" Target="slides/slide4.xml" Type="http://schemas.openxmlformats.org/officeDocument/2006/relationships/slide"/>
  <Relationship Id="rId10" Target="slides/slide2.xml" Type="http://schemas.openxmlformats.org/officeDocument/2006/relationships/slide"/>
  <Relationship Id="rId19" Target="slides/slide11.xml" Type="http://schemas.openxmlformats.org/officeDocument/2006/relationships/slide"/>
  <Relationship Id="rId5" Target="theme/theme3.xml" Type="http://schemas.openxmlformats.org/officeDocument/2006/relationships/theme"/>
  <Relationship Id="rId11" Target="slides/slide3.xml" Type="http://schemas.openxmlformats.org/officeDocument/2006/relationships/slide"/>
  <Relationship Id="rId8" Target="slideMasters/slideMaster4.xml" Type="http://schemas.openxmlformats.org/officeDocument/2006/relationships/slideMaster"/>
  <Relationship Id="rId16" Target="slides/slide8.xml" Type="http://schemas.openxmlformats.org/officeDocument/2006/relationships/slide"/>
  <Relationship Id="rId20" Target="slides/slide12.xml" Type="http://schemas.openxmlformats.org/officeDocument/2006/relationships/slide"/>
  <Relationship Id="rId2" Target="slideMasters/slideMaster1.xml" Type="http://schemas.openxmlformats.org/officeDocument/2006/relationships/slideMaster"/>
  <Relationship Id="rId21" Target="slides/slide13.xml" Type="http://schemas.openxmlformats.org/officeDocument/2006/relationships/slide"/>
  <Relationship Id="rId9" Target="slides/slide1.xml" Type="http://schemas.openxmlformats.org/officeDocument/2006/relationships/slide"/>
  <Relationship Id="rId15" Target="slides/slide7.xml" Type="http://schemas.openxmlformats.org/officeDocument/2006/relationships/slide"/>
  <Relationship Id="rId23" Target="tableStyles.xml" Type="http://schemas.openxmlformats.org/officeDocument/2006/relationships/tableStyles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12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13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1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5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16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17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1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9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20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21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22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2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4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25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2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7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28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2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0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3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2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33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34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35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36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37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3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9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40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41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4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4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45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46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47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48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4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3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2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43" name="GroupShape 4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4" name="Shape 44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5" name="Shape 45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6" name="Shape 4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47" name="Shape 4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3906968B-67FF-4F57-BEA8-C5D7E8EA684D}" type="slidenum">
              <a:t>&lt;#&gt;</a:t>
            </a:fld>
          </a:p>
        </p:txBody>
      </p:sp>
      <p:sp>
        <p:nvSpPr>
          <p:cNvPr hidden="false" id="48" name="Shape 4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104" name="GroupShape 10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5" name="Shape 105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06" name="Shape 106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07" name="Shape 107"/>
          <p:cNvSpPr txBox="true"/>
          <p:nvPr isPhoto="false">
            <p:ph idx="0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08" name="Shape 10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09" name="Shape 10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D47C8C5-341C-42DB-BAD7-5CFD621467F6}" type="slidenum">
              <a:t>&lt;#&gt;</a:t>
            </a:fld>
          </a:p>
        </p:txBody>
      </p:sp>
      <p:sp>
        <p:nvSpPr>
          <p:cNvPr hidden="false" id="110" name="Shape 11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122" name="GroupShape 1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3" name="Shape 123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24" name="Shape 124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25" name="Shape 125"/>
          <p:cNvSpPr txBox="true"/>
          <p:nvPr isPhoto="false">
            <p:ph idx="2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26" name="Shape 12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27" name="Shape 12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398AEC5C-7782-4132-BD60-F368316982B5}" type="slidenum">
              <a:t>&lt;#&gt;</a:t>
            </a:fld>
          </a:p>
        </p:txBody>
      </p:sp>
      <p:sp>
        <p:nvSpPr>
          <p:cNvPr hidden="false" id="128" name="Shape 12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255" name="GroupShape 2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56" name="Shape 256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7" name="Shape 257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8" name="Shape 258"/>
          <p:cNvSpPr txBox="true"/>
          <p:nvPr isPhoto="false">
            <p:ph idx="3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9" name="Shape 25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60" name="Shape 26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8A5BA2FA-AC50-4609-AA05-5A6B890FC77F}" type="slidenum">
              <a:t>&lt;#&gt;</a:t>
            </a:fld>
          </a:p>
        </p:txBody>
      </p:sp>
      <p:sp>
        <p:nvSpPr>
          <p:cNvPr hidden="false" id="261" name="Shape 26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103" name="GroupShape 10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118" name="GroupShape 11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9" name="Shape 11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20" name="Shape 12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B9A22933-40C3-4CFA-A425-CCA8BCC08593}" type="slidenum">
              <a:t>&lt;#&gt;</a:t>
            </a:fld>
          </a:p>
        </p:txBody>
      </p:sp>
      <p:sp>
        <p:nvSpPr>
          <p:cNvPr hidden="false" id="121" name="Shape 12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207" name="GroupShape 20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08" name="Shape 20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09" name="Shape 20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C78D491-8D6A-4051-91F4-C7E1DE0868C0}" type="slidenum">
              <a:t>&lt;#&gt;</a:t>
            </a:fld>
          </a:p>
        </p:txBody>
      </p:sp>
      <p:sp>
        <p:nvSpPr>
          <p:cNvPr hidden="false" id="210" name="Shape 21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219" name="GroupShape 21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20" name="Shape 22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21" name="Shape 22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B96A894-A3AB-4040-9072-81661E221813}" type="slidenum">
              <a:t>&lt;#&gt;</a:t>
            </a:fld>
          </a:p>
        </p:txBody>
      </p:sp>
      <p:sp>
        <p:nvSpPr>
          <p:cNvPr hidden="false" id="222" name="Shape 22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Content and 2 Content">
    <p:spTree>
      <p:nvGrpSpPr>
        <p:cNvPr hidden="false" id="22" name="GroupShape 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" name="Shape 23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4" name="Shape 24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" name="Shape 25"/>
          <p:cNvSpPr txBox="true"/>
          <p:nvPr isPhoto="false">
            <p:ph idx="3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6" name="Shape 26"/>
          <p:cNvSpPr txBox="true"/>
          <p:nvPr isPhoto="false">
            <p:ph idx="3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" name="Shape 2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8" name="Shape 2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75E4EA9-7246-4CAD-A2F3-644E947C7450}" type="slidenum">
              <a:t>&lt;#&gt;</a:t>
            </a:fld>
          </a:p>
        </p:txBody>
      </p:sp>
      <p:sp>
        <p:nvSpPr>
          <p:cNvPr hidden="false" id="29" name="Shape 2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Content and 2 Content">
    <p:spTree>
      <p:nvGrpSpPr>
        <p:cNvPr hidden="false" id="30" name="GroupShape 3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1" name="Shape 31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2" name="Shape 32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3" name="Shape 33"/>
          <p:cNvSpPr txBox="true"/>
          <p:nvPr isPhoto="false">
            <p:ph idx="0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4" name="Shape 34"/>
          <p:cNvSpPr txBox="true"/>
          <p:nvPr isPhoto="false">
            <p:ph idx="0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" name="Shape 3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36" name="Shape 3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50C99CB-DC62-4B77-9A89-5BAB4C88A5D6}" type="slidenum">
              <a:t>&lt;#&gt;</a:t>
            </a:fld>
          </a:p>
        </p:txBody>
      </p:sp>
      <p:sp>
        <p:nvSpPr>
          <p:cNvPr hidden="false" id="37" name="Shape 3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1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over Content">
    <p:spTree>
      <p:nvGrpSpPr>
        <p:cNvPr hidden="false" id="49" name="GroupShape 4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0" name="Shape 50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51" name="Shape 51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52" name="Shape 52"/>
          <p:cNvSpPr txBox="true"/>
          <p:nvPr isPhoto="false">
            <p:ph idx="2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53" name="Shape 53"/>
          <p:cNvSpPr txBox="true"/>
          <p:nvPr isPhoto="false">
            <p:ph idx="2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54" name="Shape 5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55" name="Shape 5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4ACEA41-A3A1-477A-ABBB-86A0A24A510C}" type="slidenum">
              <a:t>&lt;#&gt;</a:t>
            </a:fld>
          </a:p>
        </p:txBody>
      </p:sp>
      <p:sp>
        <p:nvSpPr>
          <p:cNvPr hidden="false" id="56" name="Shape 5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97" name="GroupShape 9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8" name="Shape 98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9" name="Shape 99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00" name="Shape 10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01" name="Shape 10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2F7B35D-5ADC-4277-853C-D57385812710}" type="slidenum">
              <a:t>&lt;#&gt;</a:t>
            </a:fld>
          </a:p>
        </p:txBody>
      </p:sp>
      <p:sp>
        <p:nvSpPr>
          <p:cNvPr hidden="false" id="102" name="Shape 10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over Content">
    <p:spTree>
      <p:nvGrpSpPr>
        <p:cNvPr hidden="false" id="57" name="GroupShape 5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8" name="Shape 58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59" name="Shape 59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0" name="Shape 60"/>
          <p:cNvSpPr txBox="true"/>
          <p:nvPr isPhoto="false">
            <p:ph idx="1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1" name="Shape 61"/>
          <p:cNvSpPr txBox="true"/>
          <p:nvPr isPhoto="false">
            <p:ph idx="1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4 Content">
    <p:spTree>
      <p:nvGrpSpPr>
        <p:cNvPr hidden="false" id="62" name="GroupShape 6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3" name="Shape 63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4" name="Shape 64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5" name="Shape 65"/>
          <p:cNvSpPr txBox="true"/>
          <p:nvPr isPhoto="false">
            <p:ph idx="2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6" name="Shape 66"/>
          <p:cNvSpPr txBox="true"/>
          <p:nvPr isPhoto="false">
            <p:ph idx="2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7" name="Shape 67"/>
          <p:cNvSpPr txBox="true"/>
          <p:nvPr isPhoto="false">
            <p:ph idx="2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8" name="Shape 6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69" name="Shape 6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E760B296-9500-49A9-AE52-E427F6EBA461}" type="slidenum">
              <a:t>&lt;#&gt;</a:t>
            </a:fld>
          </a:p>
        </p:txBody>
      </p:sp>
      <p:sp>
        <p:nvSpPr>
          <p:cNvPr hidden="false" id="70" name="Shape 7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and Content">
    <p:spTree>
      <p:nvGrpSpPr>
        <p:cNvPr hidden="false" id="71" name="GroupShape 7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2" name="Shape 72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73" name="Shape 73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74" name="Shape 74"/>
          <p:cNvSpPr txBox="true"/>
          <p:nvPr isPhoto="false">
            <p:ph idx="2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75" name="Shape 75"/>
          <p:cNvSpPr txBox="true"/>
          <p:nvPr isPhoto="false">
            <p:ph idx="2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76" name="Shape 7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77" name="Shape 7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A33E287-0287-47C6-9DD2-7A4F7CD59481}" type="slidenum">
              <a:t>&lt;#&gt;</a:t>
            </a:fld>
          </a:p>
        </p:txBody>
      </p:sp>
      <p:sp>
        <p:nvSpPr>
          <p:cNvPr hidden="false" id="78" name="Shape 7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Centered Text">
    <p:spTree>
      <p:nvGrpSpPr>
        <p:cNvPr hidden="false" id="79" name="GroupShape 7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0" name="Shape 80"/>
          <p:cNvSpPr txBox="true"/>
          <p:nvPr isPhoto="false">
            <p:ph idx="0" type="subTitle"/>
          </p:nvPr>
        </p:nvSpPr>
        <p:spPr>
          <a:xfrm flipH="false" flipV="false" rot="0"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81" name="Shape 8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82" name="Shape 8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FF974E1-109A-404B-9A0A-D9DBB40ACBF1}" type="slidenum">
              <a:t>&lt;#&gt;</a:t>
            </a:fld>
          </a:p>
        </p:txBody>
      </p:sp>
      <p:sp>
        <p:nvSpPr>
          <p:cNvPr hidden="false" id="83" name="Shape 8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4 Content">
    <p:spTree>
      <p:nvGrpSpPr>
        <p:cNvPr hidden="false" id="88" name="GroupShape 8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9" name="Shape 89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0" name="Shape 90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1" name="Shape 91"/>
          <p:cNvSpPr txBox="true"/>
          <p:nvPr isPhoto="false">
            <p:ph idx="3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2" name="Shape 92"/>
          <p:cNvSpPr txBox="true"/>
          <p:nvPr isPhoto="false">
            <p:ph idx="3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3" name="Shape 93"/>
          <p:cNvSpPr txBox="true"/>
          <p:nvPr isPhoto="false">
            <p:ph idx="3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4" name="Shape 9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95" name="Shape 9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3D9BA89-E98A-41B5-8137-0CA325587AE4}" type="slidenum">
              <a:t>&lt;#&gt;</a:t>
            </a:fld>
          </a:p>
        </p:txBody>
      </p:sp>
      <p:sp>
        <p:nvSpPr>
          <p:cNvPr hidden="false" id="96" name="Shape 9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Content over Content">
    <p:spTree>
      <p:nvGrpSpPr>
        <p:cNvPr hidden="false" id="111" name="GroupShape 11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2" name="Shape 112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13" name="Shape 113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14" name="Shape 114"/>
          <p:cNvSpPr txBox="true"/>
          <p:nvPr isPhoto="false">
            <p:ph idx="3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15" name="Shape 11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16" name="Shape 11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0AD95D7D-0854-43E4-B6C9-151744B8849C}" type="slidenum">
              <a:t>&lt;#&gt;</a:t>
            </a:fld>
          </a:p>
        </p:txBody>
      </p:sp>
      <p:sp>
        <p:nvSpPr>
          <p:cNvPr hidden="false" id="117" name="Shape 11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Slide">
    <p:spTree>
      <p:nvGrpSpPr>
        <p:cNvPr hidden="false" id="129" name="GroupShape 12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0" name="Shape 130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31" name="Shape 131"/>
          <p:cNvSpPr txBox="true"/>
          <p:nvPr isPhoto="false">
            <p:ph idx="0" type="subTitle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32" name="Shape 13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33" name="Shape 13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7C68345C-A1FE-4CE2-8BA8-4D9B72E149AD}" type="slidenum">
              <a:t>&lt;#&gt;</a:t>
            </a:fld>
          </a:p>
        </p:txBody>
      </p:sp>
      <p:sp>
        <p:nvSpPr>
          <p:cNvPr hidden="false" id="134" name="Shape 13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and Content">
    <p:spTree>
      <p:nvGrpSpPr>
        <p:cNvPr hidden="false" id="135" name="GroupShape 13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6" name="Shape 136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37" name="Shape 137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38" name="Shape 138"/>
          <p:cNvSpPr txBox="true"/>
          <p:nvPr isPhoto="false">
            <p:ph idx="1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39" name="Shape 139"/>
          <p:cNvSpPr txBox="true"/>
          <p:nvPr isPhoto="false">
            <p:ph idx="1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6 Content">
    <p:spTree>
      <p:nvGrpSpPr>
        <p:cNvPr hidden="false" id="140" name="GroupShape 14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1" name="Shape 141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2" name="Shape 142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3" name="Shape 143"/>
          <p:cNvSpPr txBox="true"/>
          <p:nvPr isPhoto="false">
            <p:ph idx="2" type="body"/>
          </p:nvPr>
        </p:nvSpPr>
        <p:spPr>
          <a:xfrm flipH="false" flipV="false" rot="0"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4" name="Shape 144"/>
          <p:cNvSpPr txBox="true"/>
          <p:nvPr isPhoto="false">
            <p:ph idx="2" type="body"/>
          </p:nvPr>
        </p:nvSpPr>
        <p:spPr>
          <a:xfrm flipH="false" flipV="false" rot="0"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5" name="Shape 145"/>
          <p:cNvSpPr txBox="true"/>
          <p:nvPr isPhoto="false">
            <p:ph idx="2" type="body"/>
          </p:nvPr>
        </p:nvSpPr>
        <p:spPr>
          <a:xfrm flipH="false" flipV="false" rot="0"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6" name="Shape 146"/>
          <p:cNvSpPr txBox="true"/>
          <p:nvPr isPhoto="false">
            <p:ph idx="2" type="body"/>
          </p:nvPr>
        </p:nvSpPr>
        <p:spPr>
          <a:xfrm flipH="false" flipV="false" rot="0"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7" name="Shape 147"/>
          <p:cNvSpPr txBox="true"/>
          <p:nvPr isPhoto="false">
            <p:ph idx="2" type="body"/>
          </p:nvPr>
        </p:nvSpPr>
        <p:spPr>
          <a:xfrm flipH="false" flipV="false" rot="0"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48" name="Shape 14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49" name="Shape 14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12C8744-A34C-473C-A47B-39F1CF425E2E}" type="slidenum">
              <a:t>&lt;#&gt;</a:t>
            </a:fld>
          </a:p>
        </p:txBody>
      </p:sp>
      <p:sp>
        <p:nvSpPr>
          <p:cNvPr hidden="false" id="150" name="Shape 15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2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6 Content">
    <p:spTree>
      <p:nvGrpSpPr>
        <p:cNvPr hidden="false" id="151" name="GroupShape 15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2" name="Shape 152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3" name="Shape 153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4" name="Shape 154"/>
          <p:cNvSpPr txBox="true"/>
          <p:nvPr isPhoto="false">
            <p:ph idx="0" type="body"/>
          </p:nvPr>
        </p:nvSpPr>
        <p:spPr>
          <a:xfrm flipH="false" flipV="false" rot="0"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5" name="Shape 155"/>
          <p:cNvSpPr txBox="true"/>
          <p:nvPr isPhoto="false">
            <p:ph idx="0" type="body"/>
          </p:nvPr>
        </p:nvSpPr>
        <p:spPr>
          <a:xfrm flipH="false" flipV="false" rot="0"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6" name="Shape 156"/>
          <p:cNvSpPr txBox="true"/>
          <p:nvPr isPhoto="false">
            <p:ph idx="0" type="body"/>
          </p:nvPr>
        </p:nvSpPr>
        <p:spPr>
          <a:xfrm flipH="false" flipV="false" rot="0"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7" name="Shape 157"/>
          <p:cNvSpPr txBox="true"/>
          <p:nvPr isPhoto="false">
            <p:ph idx="0" type="body"/>
          </p:nvPr>
        </p:nvSpPr>
        <p:spPr>
          <a:xfrm flipH="false" flipV="false" rot="0"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8" name="Shape 158"/>
          <p:cNvSpPr txBox="true"/>
          <p:nvPr isPhoto="false">
            <p:ph idx="0" type="body"/>
          </p:nvPr>
        </p:nvSpPr>
        <p:spPr>
          <a:xfrm flipH="false" flipV="false" rot="0"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9" name="Shape 15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60" name="Shape 16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B2C8DF85-2A29-41B4-B7A0-36C830266C16}" type="slidenum">
              <a:t>&lt;#&gt;</a:t>
            </a:fld>
          </a:p>
        </p:txBody>
      </p:sp>
      <p:sp>
        <p:nvSpPr>
          <p:cNvPr hidden="false" id="161" name="Shape 16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176" name="GroupShape 17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7" name="Shape 177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8" name="Shape 178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9" name="Shape 17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80" name="Shape 18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3B640738-B858-482E-A721-464CA695A19C}" type="slidenum">
              <a:t>&lt;#&gt;</a:t>
            </a:fld>
          </a:p>
        </p:txBody>
      </p:sp>
      <p:sp>
        <p:nvSpPr>
          <p:cNvPr hidden="false" id="181" name="Shape 18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4 Content">
    <p:spTree>
      <p:nvGrpSpPr>
        <p:cNvPr hidden="false" id="162" name="GroupShape 16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3" name="Shape 163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64" name="Shape 164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65" name="Shape 165"/>
          <p:cNvSpPr txBox="true"/>
          <p:nvPr isPhoto="false">
            <p:ph idx="1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66" name="Shape 166"/>
          <p:cNvSpPr txBox="true"/>
          <p:nvPr isPhoto="false">
            <p:ph idx="1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67" name="Shape 167"/>
          <p:cNvSpPr txBox="true"/>
          <p:nvPr isPhoto="false">
            <p:ph idx="1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over Content">
    <p:spTree>
      <p:nvGrpSpPr>
        <p:cNvPr hidden="false" id="168" name="GroupShape 16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9" name="Shape 169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0" name="Shape 170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1" name="Shape 171"/>
          <p:cNvSpPr txBox="true"/>
          <p:nvPr isPhoto="false">
            <p:ph idx="0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2" name="Shape 172"/>
          <p:cNvSpPr txBox="true"/>
          <p:nvPr isPhoto="false">
            <p:ph idx="0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73" name="Shape 17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74" name="Shape 17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6B095CC7-0D65-4295-96AD-A5A08235AAD2}" type="slidenum">
              <a:t>&lt;#&gt;</a:t>
            </a:fld>
          </a:p>
        </p:txBody>
      </p:sp>
      <p:sp>
        <p:nvSpPr>
          <p:cNvPr hidden="false" id="175" name="Shape 17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Content and 2 Content">
    <p:spTree>
      <p:nvGrpSpPr>
        <p:cNvPr hidden="false" id="187" name="GroupShape 18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88" name="Shape 188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89" name="Shape 189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0" name="Shape 190"/>
          <p:cNvSpPr txBox="true"/>
          <p:nvPr isPhoto="false">
            <p:ph idx="1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1" name="Shape 191"/>
          <p:cNvSpPr txBox="true"/>
          <p:nvPr isPhoto="false">
            <p:ph idx="1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and Content">
    <p:spTree>
      <p:nvGrpSpPr>
        <p:cNvPr hidden="false" id="192" name="GroupShape 19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93" name="Shape 193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4" name="Shape 194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5" name="Shape 195"/>
          <p:cNvSpPr txBox="true"/>
          <p:nvPr isPhoto="false">
            <p:ph idx="3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6" name="Shape 196"/>
          <p:cNvSpPr txBox="true"/>
          <p:nvPr isPhoto="false">
            <p:ph idx="3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97" name="Shape 19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98" name="Shape 19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73CCCD8-56DA-435E-A655-19860A1E0DA2}" type="slidenum">
              <a:t>&lt;#&gt;</a:t>
            </a:fld>
          </a:p>
        </p:txBody>
      </p:sp>
      <p:sp>
        <p:nvSpPr>
          <p:cNvPr hidden="false" id="199" name="Shape 19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Content over Content">
    <p:spTree>
      <p:nvGrpSpPr>
        <p:cNvPr hidden="false" id="200" name="GroupShape 20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01" name="Shape 201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02" name="Shape 202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03" name="Shape 203"/>
          <p:cNvSpPr txBox="true"/>
          <p:nvPr isPhoto="false">
            <p:ph idx="2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04" name="Shape 20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05" name="Shape 20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6B755969-753A-4228-BB6C-E47DD1BF6984}" type="slidenum">
              <a:t>&lt;#&gt;</a:t>
            </a:fld>
          </a:p>
        </p:txBody>
      </p:sp>
      <p:sp>
        <p:nvSpPr>
          <p:cNvPr hidden="false" id="206" name="Shape 20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over Content">
    <p:spTree>
      <p:nvGrpSpPr>
        <p:cNvPr hidden="false" id="211" name="GroupShape 21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12" name="Shape 212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13" name="Shape 213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14" name="Shape 214"/>
          <p:cNvSpPr txBox="true"/>
          <p:nvPr isPhoto="false">
            <p:ph idx="3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15" name="Shape 215"/>
          <p:cNvSpPr txBox="true"/>
          <p:nvPr isPhoto="false">
            <p:ph idx="3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16" name="Shape 21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17" name="Shape 21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5EE4380B-D09A-47A6-B243-B1893A63C15E}" type="slidenum">
              <a:t>&lt;#&gt;</a:t>
            </a:fld>
          </a:p>
        </p:txBody>
      </p:sp>
      <p:sp>
        <p:nvSpPr>
          <p:cNvPr hidden="false" id="218" name="Shape 21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6 Content">
    <p:spTree>
      <p:nvGrpSpPr>
        <p:cNvPr hidden="false" id="225" name="GroupShape 22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26" name="Shape 226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27" name="Shape 227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28" name="Shape 228"/>
          <p:cNvSpPr txBox="true"/>
          <p:nvPr isPhoto="false">
            <p:ph idx="1" type="body"/>
          </p:nvPr>
        </p:nvSpPr>
        <p:spPr>
          <a:xfrm flipH="false" flipV="false" rot="0"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29" name="Shape 229"/>
          <p:cNvSpPr txBox="true"/>
          <p:nvPr isPhoto="false">
            <p:ph idx="1" type="body"/>
          </p:nvPr>
        </p:nvSpPr>
        <p:spPr>
          <a:xfrm flipH="false" flipV="false" rot="0"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0" name="Shape 230"/>
          <p:cNvSpPr txBox="true"/>
          <p:nvPr isPhoto="false">
            <p:ph idx="1" type="body"/>
          </p:nvPr>
        </p:nvSpPr>
        <p:spPr>
          <a:xfrm flipH="false" flipV="false" rot="0"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1" name="Shape 231"/>
          <p:cNvSpPr txBox="true"/>
          <p:nvPr isPhoto="false">
            <p:ph idx="1" type="body"/>
          </p:nvPr>
        </p:nvSpPr>
        <p:spPr>
          <a:xfrm flipH="false" flipV="false" rot="0"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2" name="Shape 232"/>
          <p:cNvSpPr txBox="true"/>
          <p:nvPr isPhoto="false">
            <p:ph idx="1" type="body"/>
          </p:nvPr>
        </p:nvSpPr>
        <p:spPr>
          <a:xfrm flipH="false" flipV="false" rot="0"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Centered Text">
    <p:spTree>
      <p:nvGrpSpPr>
        <p:cNvPr hidden="false" id="233" name="GroupShape 23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4" name="Shape 234"/>
          <p:cNvSpPr txBox="true"/>
          <p:nvPr isPhoto="false">
            <p:ph idx="1" type="subTitle"/>
          </p:nvPr>
        </p:nvSpPr>
        <p:spPr>
          <a:xfrm flipH="false" flipV="false" rot="0"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Content over Content">
    <p:spTree>
      <p:nvGrpSpPr>
        <p:cNvPr hidden="false" id="235" name="GroupShape 23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6" name="Shape 236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7" name="Shape 237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8" name="Shape 238"/>
          <p:cNvSpPr txBox="true"/>
          <p:nvPr isPhoto="false">
            <p:ph idx="0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39" name="Shape 23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40" name="Shape 24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36E5BD62-D06F-44BA-9024-AC57C94421E8}" type="slidenum">
              <a:t>&lt;#&gt;</a:t>
            </a:fld>
          </a:p>
        </p:txBody>
      </p:sp>
      <p:sp>
        <p:nvSpPr>
          <p:cNvPr hidden="false" id="241" name="Shape 24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3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Slide">
    <p:spTree>
      <p:nvGrpSpPr>
        <p:cNvPr hidden="false" id="242" name="GroupShape 24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43" name="Shape 243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44" name="Shape 244"/>
          <p:cNvSpPr txBox="true"/>
          <p:nvPr isPhoto="false">
            <p:ph idx="2" type="subTitle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45" name="Shape 24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46" name="Shape 24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0534B3C-8889-48B6-857D-95521BC4C88E}" type="slidenum">
              <a:t>&lt;#&gt;</a:t>
            </a:fld>
          </a:p>
        </p:txBody>
      </p:sp>
      <p:sp>
        <p:nvSpPr>
          <p:cNvPr hidden="false" id="247" name="Shape 24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262" name="GroupShape 26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3" name="Shape 263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64" name="Shape 264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Content over Content">
    <p:spTree>
      <p:nvGrpSpPr>
        <p:cNvPr hidden="false" id="248" name="GroupShape 24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49" name="Shape 249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0" name="Shape 250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1" name="Shape 251"/>
          <p:cNvSpPr txBox="true"/>
          <p:nvPr isPhoto="false">
            <p:ph idx="1" type="body"/>
          </p:nvPr>
        </p:nvSpPr>
        <p:spPr>
          <a:xfrm flipH="false" flipV="false" rot="0"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Slide">
    <p:spTree>
      <p:nvGrpSpPr>
        <p:cNvPr hidden="false" id="252" name="GroupShape 25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53" name="Shape 253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54" name="Shape 254"/>
          <p:cNvSpPr txBox="true"/>
          <p:nvPr isPhoto="false">
            <p:ph idx="1" type="subTitle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4 Content">
    <p:spTree>
      <p:nvGrpSpPr>
        <p:cNvPr hidden="false" id="265" name="GroupShape 26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6" name="Shape 266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67" name="Shape 267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68" name="Shape 268"/>
          <p:cNvSpPr txBox="true"/>
          <p:nvPr isPhoto="false">
            <p:ph idx="0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69" name="Shape 269"/>
          <p:cNvSpPr txBox="true"/>
          <p:nvPr isPhoto="false">
            <p:ph idx="0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0" name="Shape 270"/>
          <p:cNvSpPr txBox="true"/>
          <p:nvPr isPhoto="false">
            <p:ph idx="0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1" name="Shape 27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72" name="Shape 27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E9F3197-010A-4C36-8EBA-BA7E8D819A14}" type="slidenum">
              <a:t>&lt;#&gt;</a:t>
            </a:fld>
          </a:p>
        </p:txBody>
      </p:sp>
      <p:sp>
        <p:nvSpPr>
          <p:cNvPr hidden="false" id="273" name="Shape 27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2 Content and Content">
    <p:spTree>
      <p:nvGrpSpPr>
        <p:cNvPr hidden="false" id="274" name="GroupShape 27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75" name="Shape 275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6" name="Shape 276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7" name="Shape 277"/>
          <p:cNvSpPr txBox="true"/>
          <p:nvPr isPhoto="false">
            <p:ph idx="0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8" name="Shape 278"/>
          <p:cNvSpPr txBox="true"/>
          <p:nvPr isPhoto="false">
            <p:ph idx="0" type="body"/>
          </p:nvPr>
        </p:nvSpPr>
        <p:spPr>
          <a:xfrm flipH="false" flipV="false" rot="0"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79" name="Shape 27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80" name="Shape 28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57E435FD-FF74-4DB9-8786-DBC10F71ADDF}" type="slidenum">
              <a:t>&lt;#&gt;</a:t>
            </a:fld>
          </a:p>
        </p:txBody>
      </p:sp>
      <p:sp>
        <p:nvSpPr>
          <p:cNvPr hidden="false" id="281" name="Shape 28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Centered Text">
    <p:spTree>
      <p:nvGrpSpPr>
        <p:cNvPr hidden="false" id="282" name="GroupShape 28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3" name="Shape 283"/>
          <p:cNvSpPr txBox="true"/>
          <p:nvPr isPhoto="false">
            <p:ph idx="2" type="subTitle"/>
          </p:nvPr>
        </p:nvSpPr>
        <p:spPr>
          <a:xfrm flipH="false" flipV="false" rot="0"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84" name="Shape 28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85" name="Shape 28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A96ADE5A-D6AA-43AA-B489-0711981D5099}" type="slidenum">
              <a:t>&lt;#&gt;</a:t>
            </a:fld>
          </a:p>
        </p:txBody>
      </p:sp>
      <p:sp>
        <p:nvSpPr>
          <p:cNvPr hidden="false" id="286" name="Shape 28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Slide">
    <p:spTree>
      <p:nvGrpSpPr>
        <p:cNvPr hidden="false" id="292" name="GroupShape 29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93" name="Shape 293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94" name="Shape 294"/>
          <p:cNvSpPr txBox="true"/>
          <p:nvPr isPhoto="false">
            <p:ph idx="3" type="subTitle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95" name="Shape 29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96" name="Shape 29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95E067E-6EC4-40BC-8BE2-DA79C6BE929E}" type="slidenum">
              <a:t>&lt;#&gt;</a:t>
            </a:fld>
          </a:p>
        </p:txBody>
      </p:sp>
      <p:sp>
        <p:nvSpPr>
          <p:cNvPr hidden="false" id="297" name="Shape 29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Centered Text">
    <p:spTree>
      <p:nvGrpSpPr>
        <p:cNvPr hidden="false" id="298" name="GroupShape 29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99" name="Shape 299"/>
          <p:cNvSpPr txBox="true"/>
          <p:nvPr isPhoto="false">
            <p:ph idx="3" type="subTitle"/>
          </p:nvPr>
        </p:nvSpPr>
        <p:spPr>
          <a:xfrm flipH="false" flipV="false" rot="0"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/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0" name="Shape 30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301" name="Shape 30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611221D-11EC-4240-A122-DAA4F191256D}" type="slidenum">
              <a:t>&lt;#&gt;</a:t>
            </a:fld>
          </a:p>
        </p:txBody>
      </p:sp>
      <p:sp>
        <p:nvSpPr>
          <p:cNvPr hidden="false" id="302" name="Shape 30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, 6 Content">
    <p:spTree>
      <p:nvGrpSpPr>
        <p:cNvPr hidden="false" id="303" name="GroupShape 30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04" name="Shape 304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5" name="Shape 305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6" name="Shape 306"/>
          <p:cNvSpPr txBox="true"/>
          <p:nvPr isPhoto="false">
            <p:ph idx="3" type="body"/>
          </p:nvPr>
        </p:nvSpPr>
        <p:spPr>
          <a:xfrm flipH="false" flipV="false" rot="0"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7" name="Shape 307"/>
          <p:cNvSpPr txBox="true"/>
          <p:nvPr isPhoto="false">
            <p:ph idx="3" type="body"/>
          </p:nvPr>
        </p:nvSpPr>
        <p:spPr>
          <a:xfrm flipH="false" flipV="false" rot="0"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8" name="Shape 308"/>
          <p:cNvSpPr txBox="true"/>
          <p:nvPr isPhoto="false">
            <p:ph idx="3" type="body"/>
          </p:nvPr>
        </p:nvSpPr>
        <p:spPr>
          <a:xfrm flipH="false" flipV="false" rot="0"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09" name="Shape 309"/>
          <p:cNvSpPr txBox="true"/>
          <p:nvPr isPhoto="false">
            <p:ph idx="3" type="body"/>
          </p:nvPr>
        </p:nvSpPr>
        <p:spPr>
          <a:xfrm flipH="false" flipV="false" rot="0"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0" name="Shape 310"/>
          <p:cNvSpPr txBox="true"/>
          <p:nvPr isPhoto="false">
            <p:ph idx="3" type="body"/>
          </p:nvPr>
        </p:nvSpPr>
        <p:spPr>
          <a:xfrm flipH="false" flipV="false" rot="0"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1" name="Shape 31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312" name="Shape 31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4285563-72E8-414D-A49D-6BB00A6D650D}" type="slidenum">
              <a:t>&lt;#&gt;</a:t>
            </a:fld>
          </a:p>
        </p:txBody>
      </p:sp>
      <p:sp>
        <p:nvSpPr>
          <p:cNvPr hidden="false" id="313" name="Shape 31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4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Content and 2 Content">
    <p:spTree>
      <p:nvGrpSpPr>
        <p:cNvPr hidden="false" id="314" name="GroupShape 31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15" name="Shape 315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6" name="Shape 316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7" name="Shape 317"/>
          <p:cNvSpPr txBox="true"/>
          <p:nvPr isPhoto="false">
            <p:ph idx="2" type="body"/>
          </p:nvPr>
        </p:nvSpPr>
        <p:spPr>
          <a:xfrm flipH="false" flipV="false" rot="0"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8" name="Shape 318"/>
          <p:cNvSpPr txBox="true"/>
          <p:nvPr isPhoto="false">
            <p:ph idx="2" type="body"/>
          </p:nvPr>
        </p:nvSpPr>
        <p:spPr>
          <a:xfrm flipH="false" flipV="false" rot="0"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19" name="Shape 31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320" name="Shape 32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EE07316-8134-4D1F-A55C-34992DB79351}" type="slidenum">
              <a:t>&lt;#&gt;</a:t>
            </a:fld>
          </a:p>
        </p:txBody>
      </p:sp>
      <p:sp>
        <p:nvSpPr>
          <p:cNvPr hidden="false" id="321" name="Shape 32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38" name="GroupShape 3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9" name="Shape 39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0" name="Shape 4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41" name="Shape 4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975BC12-8234-4DD0-B34B-F77338FB3641}" type="slidenum">
              <a:t>&lt;#&gt;</a:t>
            </a:fld>
          </a:p>
        </p:txBody>
      </p:sp>
      <p:sp>
        <p:nvSpPr>
          <p:cNvPr hidden="false" id="42" name="Shape 4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182" name="GroupShape 18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83" name="Shape 183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84" name="Shape 18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185" name="Shape 18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1B112AD8-EE40-443D-A82D-C87D1EFA5611}" type="slidenum">
              <a:t>&lt;#&gt;</a:t>
            </a:fld>
          </a:p>
        </p:txBody>
      </p:sp>
      <p:sp>
        <p:nvSpPr>
          <p:cNvPr hidden="false" id="186" name="Shape 18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223" name="GroupShape 22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24" name="Shape 224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287" name="GroupShape 28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8" name="Shape 288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89" name="Shape 28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Footer</a:t>
            </a:r>
          </a:p>
        </p:txBody>
      </p:sp>
      <p:sp>
        <p:nvSpPr>
          <p:cNvPr hidden="false" id="290" name="Shape 29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94E13115-E71B-41C7-A6A9-67495FE67885}" type="slidenum">
              <a:t>&lt;#&gt;</a:t>
            </a:fld>
          </a:p>
        </p:txBody>
      </p:sp>
      <p:sp>
        <p:nvSpPr>
          <p:cNvPr hidden="false" id="291" name="Shape 29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84" name="GroupShape 8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5" name="Shape 85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lstStyle>
            <a:defPPr/>
            <a:lvl1pPr lvl="0"/>
          </a:lstStyle>
          <a:p>
            <a:pPr algn="ctr" indent="0" marL="0"/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86" name="Shape 86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87" name="Shape 87"/>
          <p:cNvSpPr txBox="true"/>
          <p:nvPr isPhoto="false">
            <p:ph idx="1" type="body"/>
          </p:nvPr>
        </p:nvSpPr>
        <p:spPr>
          <a:xfrm flipH="false" flipV="false" rot="0"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lstStyle>
            <a:defPPr/>
            <a:lvl1pPr lvl="0"/>
          </a:lstStyle>
          <a:p>
            <a:pPr indent="0" marL="0">
              <a:spcBef>
                <a:spcPts val="1417"/>
              </a:spcBef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6" Target="../slideLayouts/slideLayout18.xml" Type="http://schemas.openxmlformats.org/officeDocument/2006/relationships/slideLayout"/>
  <Relationship Id="rId1" Target="../theme/theme1.xml" Type="http://schemas.openxmlformats.org/officeDocument/2006/relationships/theme"/>
  <Relationship Id="rId13" Target="../slideLayouts/slideLayout43.xml" Type="http://schemas.openxmlformats.org/officeDocument/2006/relationships/slideLayout"/>
  <Relationship Id="rId12" Target="../slideLayouts/slideLayout42.xml" Type="http://schemas.openxmlformats.org/officeDocument/2006/relationships/slideLayout"/>
  <Relationship Id="rId10" Target="../slideLayouts/slideLayout31.xml" Type="http://schemas.openxmlformats.org/officeDocument/2006/relationships/slideLayout"/>
  <Relationship Id="rId2" Target="../slideLayouts/slideLayout3.xml" Type="http://schemas.openxmlformats.org/officeDocument/2006/relationships/slideLayout"/>
  <Relationship Id="rId3" Target="../slideLayouts/slideLayout5.xml" Type="http://schemas.openxmlformats.org/officeDocument/2006/relationships/slideLayout"/>
  <Relationship Id="rId8" Target="../slideLayouts/slideLayout26.xml" Type="http://schemas.openxmlformats.org/officeDocument/2006/relationships/slideLayout"/>
  <Relationship Id="rId4" Target="../slideLayouts/slideLayout10.xml" Type="http://schemas.openxmlformats.org/officeDocument/2006/relationships/slideLayout"/>
  <Relationship Id="rId11" Target="../slideLayouts/slideLayout38.xml" Type="http://schemas.openxmlformats.org/officeDocument/2006/relationships/slideLayout"/>
  <Relationship Id="rId9" Target="../slideLayouts/slideLayout29.xml" Type="http://schemas.openxmlformats.org/officeDocument/2006/relationships/slideLayout"/>
  <Relationship Id="rId7" Target="../slideLayouts/slideLayout23.xml" Type="http://schemas.openxmlformats.org/officeDocument/2006/relationships/slideLayout"/>
  <Relationship Id="rId5" Target="../slideLayouts/slideLayout14.xml" Type="http://schemas.openxmlformats.org/officeDocument/2006/relationships/slideLayout"/>
</Relationships>

</file>

<file path=ppt/slideMasters/_rels/slideMaster2.xml.rels><?xml version="1.0" encoding="UTF-8" standalone="no" ?>
<Relationships xmlns="http://schemas.openxmlformats.org/package/2006/relationships">
  <Relationship Id="rId6" Target="../slideLayouts/slideLayout20.xml" Type="http://schemas.openxmlformats.org/officeDocument/2006/relationships/slideLayout"/>
  <Relationship Id="rId1" Target="../theme/theme2.xml" Type="http://schemas.openxmlformats.org/officeDocument/2006/relationships/theme"/>
  <Relationship Id="rId13" Target="../slideLayouts/slideLayout41.xml" Type="http://schemas.openxmlformats.org/officeDocument/2006/relationships/slideLayout"/>
  <Relationship Id="rId12" Target="../slideLayouts/slideLayout40.xml" Type="http://schemas.openxmlformats.org/officeDocument/2006/relationships/slideLayout"/>
  <Relationship Id="rId10" Target="../slideLayouts/slideLayout36.xml" Type="http://schemas.openxmlformats.org/officeDocument/2006/relationships/slideLayout"/>
  <Relationship Id="rId2" Target="../slideLayouts/slideLayout4.xml" Type="http://schemas.openxmlformats.org/officeDocument/2006/relationships/slideLayout"/>
  <Relationship Id="rId3" Target="../slideLayouts/slideLayout7.xml" Type="http://schemas.openxmlformats.org/officeDocument/2006/relationships/slideLayout"/>
  <Relationship Id="rId8" Target="../slideLayouts/slideLayout30.xml" Type="http://schemas.openxmlformats.org/officeDocument/2006/relationships/slideLayout"/>
  <Relationship Id="rId4" Target="../slideLayouts/slideLayout9.xml" Type="http://schemas.openxmlformats.org/officeDocument/2006/relationships/slideLayout"/>
  <Relationship Id="rId11" Target="../slideLayouts/slideLayout37.xml" Type="http://schemas.openxmlformats.org/officeDocument/2006/relationships/slideLayout"/>
  <Relationship Id="rId9" Target="../slideLayouts/slideLayout32.xml" Type="http://schemas.openxmlformats.org/officeDocument/2006/relationships/slideLayout"/>
  <Relationship Id="rId7" Target="../slideLayouts/slideLayout27.xml" Type="http://schemas.openxmlformats.org/officeDocument/2006/relationships/slideLayout"/>
  <Relationship Id="rId5" Target="../slideLayouts/slideLayout13.xml" Type="http://schemas.openxmlformats.org/officeDocument/2006/relationships/slideLayout"/>
</Relationships>

</file>

<file path=ppt/slideMasters/_rels/slideMaster3.xml.rels><?xml version="1.0" encoding="UTF-8" standalone="no" ?>
<Relationships xmlns="http://schemas.openxmlformats.org/package/2006/relationships">
  <Relationship Id="rId6" Target="../slideLayouts/slideLayout19.xml" Type="http://schemas.openxmlformats.org/officeDocument/2006/relationships/slideLayout"/>
  <Relationship Id="rId1" Target="../theme/theme3.xml" Type="http://schemas.openxmlformats.org/officeDocument/2006/relationships/theme"/>
  <Relationship Id="rId13" Target="../slideLayouts/slideLayout48.xml" Type="http://schemas.openxmlformats.org/officeDocument/2006/relationships/slideLayout"/>
  <Relationship Id="rId12" Target="../slideLayouts/slideLayout44.xml" Type="http://schemas.openxmlformats.org/officeDocument/2006/relationships/slideLayout"/>
  <Relationship Id="rId10" Target="../slideLayouts/slideLayout34.xml" Type="http://schemas.openxmlformats.org/officeDocument/2006/relationships/slideLayout"/>
  <Relationship Id="rId2" Target="../slideLayouts/slideLayout1.xml" Type="http://schemas.openxmlformats.org/officeDocument/2006/relationships/slideLayout"/>
  <Relationship Id="rId3" Target="../slideLayouts/slideLayout8.xml" Type="http://schemas.openxmlformats.org/officeDocument/2006/relationships/slideLayout"/>
  <Relationship Id="rId8" Target="../slideLayouts/slideLayout22.xml" Type="http://schemas.openxmlformats.org/officeDocument/2006/relationships/slideLayout"/>
  <Relationship Id="rId4" Target="../slideLayouts/slideLayout11.xml" Type="http://schemas.openxmlformats.org/officeDocument/2006/relationships/slideLayout"/>
  <Relationship Id="rId11" Target="../slideLayouts/slideLayout39.xml" Type="http://schemas.openxmlformats.org/officeDocument/2006/relationships/slideLayout"/>
  <Relationship Id="rId9" Target="../slideLayouts/slideLayout28.xml" Type="http://schemas.openxmlformats.org/officeDocument/2006/relationships/slideLayout"/>
  <Relationship Id="rId7" Target="../slideLayouts/slideLayout21.xml" Type="http://schemas.openxmlformats.org/officeDocument/2006/relationships/slideLayout"/>
  <Relationship Id="rId5" Target="../slideLayouts/slideLayout16.xml" Type="http://schemas.openxmlformats.org/officeDocument/2006/relationships/slideLayout"/>
</Relationships>

</file>

<file path=ppt/slideMasters/_rels/slideMaster4.xml.rels><?xml version="1.0" encoding="UTF-8" standalone="no" ?>
<Relationships xmlns="http://schemas.openxmlformats.org/package/2006/relationships">
  <Relationship Id="rId6" Target="../slideLayouts/slideLayout17.xml" Type="http://schemas.openxmlformats.org/officeDocument/2006/relationships/slideLayout"/>
  <Relationship Id="rId1" Target="../theme/theme4.xml" Type="http://schemas.openxmlformats.org/officeDocument/2006/relationships/theme"/>
  <Relationship Id="rId13" Target="../slideLayouts/slideLayout47.xml" Type="http://schemas.openxmlformats.org/officeDocument/2006/relationships/slideLayout"/>
  <Relationship Id="rId12" Target="../slideLayouts/slideLayout46.xml" Type="http://schemas.openxmlformats.org/officeDocument/2006/relationships/slideLayout"/>
  <Relationship Id="rId10" Target="../slideLayouts/slideLayout35.xml" Type="http://schemas.openxmlformats.org/officeDocument/2006/relationships/slideLayout"/>
  <Relationship Id="rId2" Target="../slideLayouts/slideLayout2.xml" Type="http://schemas.openxmlformats.org/officeDocument/2006/relationships/slideLayout"/>
  <Relationship Id="rId3" Target="../slideLayouts/slideLayout6.xml" Type="http://schemas.openxmlformats.org/officeDocument/2006/relationships/slideLayout"/>
  <Relationship Id="rId8" Target="../slideLayouts/slideLayout25.xml" Type="http://schemas.openxmlformats.org/officeDocument/2006/relationships/slideLayout"/>
  <Relationship Id="rId4" Target="../slideLayouts/slideLayout12.xml" Type="http://schemas.openxmlformats.org/officeDocument/2006/relationships/slideLayout"/>
  <Relationship Id="rId11" Target="../slideLayouts/slideLayout45.xml" Type="http://schemas.openxmlformats.org/officeDocument/2006/relationships/slideLayout"/>
  <Relationship Id="rId9" Target="../slideLayouts/slideLayout33.xml" Type="http://schemas.openxmlformats.org/officeDocument/2006/relationships/slideLayout"/>
  <Relationship Id="rId7" Target="../slideLayouts/slideLayout24.xml" Type="http://schemas.openxmlformats.org/officeDocument/2006/relationships/slideLayout"/>
  <Relationship Id="rId5" Target="../slideLayouts/slideLayout15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rgbClr val="FFFFFF"/>
        </a:solidFill>
      </p:bgPr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3" type="ftr"/>
          </p:nvPr>
        </p:nvSpPr>
        <p:spPr>
          <a:xfrm flipH="false" flipV="false" rot="0">
            <a:off x="4038479" y="6356520"/>
            <a:ext cx="41090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algn="ctr" indent="0" marL="0">
              <a:lnSpc>
                <a:spcPct val="100000"/>
              </a:lnSpc>
            </a:pPr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&lt;нижний колонтитул&gt;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3" name="Shape 3"/>
          <p:cNvSpPr txBox="true"/>
          <p:nvPr isPhoto="false">
            <p:ph idx="4" type="sldNum"/>
          </p:nvPr>
        </p:nvSpPr>
        <p:spPr>
          <a:xfrm flipH="false" flipV="false" rot="0">
            <a:off x="86104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r" indent="0" lvl="0" marL="0">
              <a:lnSpc>
                <a:spcPct val="100000"/>
              </a:lnSpc>
              <a:buNone/>
              <a:def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 indent="0" marL="0">
              <a:lnSpc>
                <a:spcPct val="100000"/>
              </a:lnSpc>
            </a:pPr>
            <a:fld id="{1DB7169D-0B9B-4FEF-A664-EDB12F2A1803}" type="slidenum">
              <a: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rPr>
              <a:t>&lt;#&gt;</a:t>
            </a:fld>
            <a:endParaRPr b="false" spc="-1" strike="noStrike" sz="12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8380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indent="0" lvl="0" marL="0"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indent="0" marL="0"/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&lt;дата/время&gt;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5" name="Shape 5"/>
          <p:cNvSpPr txBox="true"/>
          <p:nvPr isPhoto="false">
            <p:ph idx="0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p>
            <a:pPr algn="ctr" indent="0" marL="0"/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пра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вки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тек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ста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заг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лав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ия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щё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лкн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ите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мы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шь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6" name="Shape 6"/>
          <p:cNvSpPr txBox="true"/>
          <p:nvPr isPhoto="false">
            <p:ph idx="0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p>
            <a:pPr indent="-324000" marL="432000">
              <a:spcBef>
                <a:spcPts val="141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правки структуры щёлкните мышью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324000" lvl="1" marL="864000">
              <a:spcBef>
                <a:spcPts val="1134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Второй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88000" lvl="2" marL="1296000">
              <a:spcBef>
                <a:spcPts val="850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Третий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3" marL="1728000">
              <a:spcBef>
                <a:spcPts val="56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Четвёртый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4" marL="2160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Пятый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5" marL="2592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Шестой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6" marL="3024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Седьмой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defPPr/>
      <a:lvl1pPr lvl="0"/>
    </p:titleStyle>
    <p:bodyStyle>
      <a:defPPr/>
      <a:lvl1pPr lvl="0"/>
    </p:bodyStyle>
    <p:otherStyle>
      <a:defPPr/>
      <a:lvl1pPr lvl="0"/>
      <a:lvl2pPr lvl="1"/>
      <a:lvl3pPr lvl="2"/>
      <a:lvl4pPr lvl="3"/>
      <a:lvl5pPr lvl="4"/>
      <a:lvl6pPr lvl="5"/>
      <a:lvl7pPr lvl="6"/>
      <a:lvl8pPr lvl="7"/>
      <a:lvl9pPr lvl="8"/>
    </p:otherStyle>
  </p:txStyles>
</p:sldMaster>
</file>

<file path=ppt/slideMasters/slideMaster2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rgbClr val="FFFFFF"/>
        </a:solidFill>
      </p:bgPr>
    </p:bg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1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p>
            <a:pPr algn="ctr" indent="0" marL="0"/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пра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вки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тек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ста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заг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лав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ия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щё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лкн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ите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мы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шь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9" name="Shape 9"/>
          <p:cNvSpPr txBox="true"/>
          <p:nvPr isPhoto="false">
            <p:ph idx="1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p>
            <a:pPr indent="-324000" marL="432000">
              <a:spcBef>
                <a:spcPts val="141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правки структуры щёлкните мышью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324000" lvl="1" marL="864000">
              <a:spcBef>
                <a:spcPts val="1134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Второй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88000" lvl="2" marL="1296000">
              <a:spcBef>
                <a:spcPts val="850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Третий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3" marL="1728000">
              <a:spcBef>
                <a:spcPts val="56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Четвёртый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4" marL="2160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Пятый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5" marL="2592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Шестой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6" marL="3024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Седьмой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defPPr/>
      <a:lvl1pPr lvl="0"/>
    </p:titleStyle>
    <p:bodyStyle>
      <a:defPPr/>
      <a:lvl1pPr lvl="0"/>
    </p:bodyStyle>
    <p:otherStyle>
      <a:defPPr/>
      <a:lvl1pPr lvl="0"/>
      <a:lvl2pPr lvl="1"/>
      <a:lvl3pPr lvl="2"/>
      <a:lvl4pPr lvl="3"/>
      <a:lvl5pPr lvl="4"/>
      <a:lvl6pPr lvl="5"/>
      <a:lvl7pPr lvl="6"/>
      <a:lvl8pPr lvl="7"/>
      <a:lvl9pPr lvl="8"/>
    </p:otherStyle>
  </p:txStyles>
</p:sldMaster>
</file>

<file path=ppt/slideMasters/slideMaster3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rgbClr val="FFFFFF"/>
        </a:solidFill>
      </p:bgPr>
    </p:bg>
    <p:spTree>
      <p:nvGrpSpPr>
        <p:cNvPr hidden="false" id="10" name="GroupShape 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" name="Shape 11"/>
          <p:cNvSpPr txBox="true"/>
          <p:nvPr isPhoto="false">
            <p:ph idx="3" type="ftr"/>
          </p:nvPr>
        </p:nvSpPr>
        <p:spPr>
          <a:xfrm flipH="false" flipV="false" rot="0">
            <a:off x="4038479" y="6356520"/>
            <a:ext cx="41090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algn="ctr" indent="0" marL="0">
              <a:lnSpc>
                <a:spcPct val="100000"/>
              </a:lnSpc>
            </a:pPr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&lt;нижний колонтитул&gt;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12" name="Shape 12"/>
          <p:cNvSpPr txBox="true"/>
          <p:nvPr isPhoto="false">
            <p:ph idx="4" type="sldNum"/>
          </p:nvPr>
        </p:nvSpPr>
        <p:spPr>
          <a:xfrm flipH="false" flipV="false" rot="0">
            <a:off x="86104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r" indent="0" lvl="0" marL="0">
              <a:lnSpc>
                <a:spcPct val="100000"/>
              </a:lnSpc>
              <a:buNone/>
              <a:def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 indent="0" marL="0">
              <a:lnSpc>
                <a:spcPct val="100000"/>
              </a:lnSpc>
            </a:pPr>
            <a:fld id="{CDB66764-1201-43F6-BE1E-DA82ADFAB709}" type="slidenum">
              <a: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rPr>
              <a:t>&lt;#&gt;</a:t>
            </a:fld>
            <a:endParaRPr b="false" spc="-1" strike="noStrike" sz="12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13" name="Shape 13"/>
          <p:cNvSpPr txBox="true"/>
          <p:nvPr isPhoto="false">
            <p:ph idx="2" type="dt"/>
          </p:nvPr>
        </p:nvSpPr>
        <p:spPr>
          <a:xfrm flipH="false" flipV="false" rot="0">
            <a:off x="8380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indent="0" lvl="0" marL="0"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indent="0" marL="0"/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&lt;дата/время&gt;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14" name="Shape 14"/>
          <p:cNvSpPr txBox="true"/>
          <p:nvPr isPhoto="false">
            <p:ph idx="2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p>
            <a:pPr algn="ctr" indent="0" marL="0"/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прав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ки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текст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а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загла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вия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щёлк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ните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мыш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15" name="Shape 15"/>
          <p:cNvSpPr txBox="true"/>
          <p:nvPr isPhoto="false">
            <p:ph idx="2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p>
            <a:pPr indent="-324000" marL="432000">
              <a:spcBef>
                <a:spcPts val="141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правки структуры щёлкните мышью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324000" lvl="1" marL="864000">
              <a:spcBef>
                <a:spcPts val="1134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Второй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88000" lvl="2" marL="1296000">
              <a:spcBef>
                <a:spcPts val="850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Третий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3" marL="1728000">
              <a:spcBef>
                <a:spcPts val="56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Четвёртый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4" marL="2160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Пятый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5" marL="2592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Шестой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6" marL="3024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Седьмой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defPPr/>
      <a:lvl1pPr lvl="0"/>
    </p:titleStyle>
    <p:bodyStyle>
      <a:defPPr/>
      <a:lvl1pPr lvl="0"/>
    </p:bodyStyle>
    <p:otherStyle>
      <a:defPPr/>
      <a:lvl1pPr lvl="0"/>
      <a:lvl2pPr lvl="1"/>
      <a:lvl3pPr lvl="2"/>
      <a:lvl4pPr lvl="3"/>
      <a:lvl5pPr lvl="4"/>
      <a:lvl6pPr lvl="5"/>
      <a:lvl7pPr lvl="6"/>
      <a:lvl8pPr lvl="7"/>
      <a:lvl9pPr lvl="8"/>
    </p:otherStyle>
  </p:txStyles>
</p:sldMaster>
</file>

<file path=ppt/slideMasters/slideMaster4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rgbClr val="FFFFFF"/>
        </a:solidFill>
      </p:bgPr>
    </p:bg>
    <p:spTree>
      <p:nvGrpSpPr>
        <p:cNvPr hidden="false" id="16" name="GroupShape 1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" name="Shape 17"/>
          <p:cNvSpPr txBox="true"/>
          <p:nvPr isPhoto="false">
            <p:ph idx="3" type="ftr"/>
          </p:nvPr>
        </p:nvSpPr>
        <p:spPr>
          <a:xfrm flipH="false" flipV="false" rot="0">
            <a:off x="4038479" y="6356520"/>
            <a:ext cx="41090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algn="ctr" indent="0" marL="0">
              <a:lnSpc>
                <a:spcPct val="100000"/>
              </a:lnSpc>
            </a:pPr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&lt;нижний колонтитул&gt;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18" name="Shape 18"/>
          <p:cNvSpPr txBox="true"/>
          <p:nvPr isPhoto="false">
            <p:ph idx="4" type="sldNum"/>
          </p:nvPr>
        </p:nvSpPr>
        <p:spPr>
          <a:xfrm flipH="false" flipV="false" rot="0">
            <a:off x="86104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r" indent="0" lvl="0" marL="0">
              <a:lnSpc>
                <a:spcPct val="100000"/>
              </a:lnSpc>
              <a:buNone/>
              <a:def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 indent="0" marL="0">
              <a:lnSpc>
                <a:spcPct val="100000"/>
              </a:lnSpc>
            </a:pPr>
            <a:fld id="{D3A270B1-65AC-4A82-9325-08473519A907}" type="slidenum">
              <a:rPr b="false" spc="-1" strike="noStrike" sz="1200">
                <a:solidFill>
                  <a:srgbClr val="8B8B8B"/>
                </a:solidFill>
                <a:latin typeface="Calibri"/>
                <a:ea typeface="Calibri"/>
                <a:cs typeface="Calibri"/>
              </a:rPr>
              <a:t>&lt;#&gt;</a:t>
            </a:fld>
            <a:endParaRPr b="false" spc="-1" strike="noStrike" sz="12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19" name="Shape 19"/>
          <p:cNvSpPr txBox="true"/>
          <p:nvPr isPhoto="false">
            <p:ph idx="2" type="dt"/>
          </p:nvPr>
        </p:nvSpPr>
        <p:spPr>
          <a:xfrm flipH="false" flipV="false" rot="0">
            <a:off x="838080" y="6356520"/>
            <a:ext cx="2737440" cy="35928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indent="0" lvl="0" marL="0">
              <a:buNone/>
              <a:def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defRPr>
            </a:lvl1pPr>
          </a:lstStyle>
          <a:p>
            <a:pPr indent="0" marL="0"/>
            <a:r>
              <a:rPr b="false" spc="-1" strike="noStrike" sz="1400">
                <a:solidFill>
                  <a:srgbClr val="000000"/>
                </a:solidFill>
                <a:latin typeface="Tinos"/>
                <a:ea typeface="Tinos"/>
                <a:cs typeface="Tinos"/>
              </a:rPr>
              <a:t>&lt;дата/время&gt;</a:t>
            </a:r>
            <a:endParaRPr b="false" spc="-1" strike="noStrike" sz="140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20" name="Shape 20"/>
          <p:cNvSpPr txBox="true"/>
          <p:nvPr isPhoto="false">
            <p:ph idx="3" type="title"/>
          </p:nvPr>
        </p:nvSpPr>
        <p:spPr>
          <a:xfrm flipH="false" flipV="false" rot="0"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anchor="ctr" bIns="0" lIns="0" rIns="0" tIns="0">
            <a:noAutofit/>
          </a:bodyPr>
          <a:p>
            <a:pPr algn="ctr" indent="0" marL="0"/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прав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ки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текст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а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загла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вия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щёлк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ните 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мыш</a:t>
            </a: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21" name="Shape 21"/>
          <p:cNvSpPr txBox="true"/>
          <p:nvPr isPhoto="false">
            <p:ph idx="3" type="body"/>
          </p:nvPr>
        </p:nvSpPr>
        <p:spPr>
          <a:xfrm flipH="false" flipV="false" rot="0"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rmAutofit fontScale="100%" lnSpcReduction="0%"/>
          </a:bodyPr>
          <a:p>
            <a:pPr indent="-324000" marL="432000">
              <a:spcBef>
                <a:spcPts val="141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Для правки структуры щёлкните мышью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324000" lvl="1" marL="864000">
              <a:spcBef>
                <a:spcPts val="1134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Второй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88000" lvl="2" marL="1296000">
              <a:spcBef>
                <a:spcPts val="850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Третий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3" marL="1728000">
              <a:spcBef>
                <a:spcPts val="567"/>
              </a:spcBef>
            </a:pPr>
            <a:r>
              <a:rPr b="false" spc="-1" strike="noStrike" sz="18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Четвёртый уровень структуры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4" marL="2160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Пятый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5" marL="2592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Шестой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-216000" lvl="6" marL="3024000">
              <a:spcBef>
                <a:spcPts val="283"/>
              </a:spcBef>
            </a:pPr>
            <a:r>
              <a:rPr b="false" spc="-1" strike="noStrike" sz="2000">
                <a:solidFill>
                  <a:srgbClr val="000000"/>
                </a:solidFill>
                <a:latin typeface="XO Oriel"/>
                <a:ea typeface="XO Oriel"/>
                <a:cs typeface="XO Oriel"/>
              </a:rPr>
              <a:t>Седьмой уровень структуры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defPPr/>
      <a:lvl1pPr lvl="0"/>
    </p:titleStyle>
    <p:bodyStyle>
      <a:defPPr/>
      <a:lvl1pPr lvl="0"/>
    </p:bodyStyle>
    <p:otherStyle>
      <a:defPPr/>
      <a:lvl1pPr lvl="0"/>
      <a:lvl2pPr lvl="1"/>
      <a:lvl3pPr lvl="2"/>
      <a:lvl4pPr lvl="3"/>
      <a:lvl5pPr lvl="4"/>
      <a:lvl6pPr lvl="5"/>
      <a:lvl7pPr lvl="6"/>
      <a:lvl8pPr lvl="7"/>
      <a:lvl9pPr lvl="8"/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media/1.jpeg" Type="http://schemas.openxmlformats.org/officeDocument/2006/relationships/image"/>
  <Relationship Id="rId2" Target="../media/2.jpeg" Type="http://schemas.openxmlformats.org/officeDocument/2006/relationships/image"/>
  <Relationship Id="rId3" Target="../media/3.png" Type="http://schemas.openxmlformats.org/officeDocument/2006/relationships/image"/>
  <Relationship Id="rId4" Target="../slideLayouts/slideLayout16.xml" Type="http://schemas.openxmlformats.org/officeDocument/2006/relationships/slideLayout"/>
</Relationships>

</file>

<file path=ppt/slides/_rels/slide10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_rels/slide11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_rels/slide12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5.xml" Type="http://schemas.openxmlformats.org/officeDocument/2006/relationships/slideLayout"/>
</Relationships>

</file>

<file path=ppt/slides/_rels/slide13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_rels/slide14.xml.rels><?xml version="1.0" encoding="UTF-8" standalone="no" ?>
<Relationships xmlns="http://schemas.openxmlformats.org/package/2006/relationships">
  <Relationship Id="rId1" Target="../media/1.jpeg" Type="http://schemas.openxmlformats.org/officeDocument/2006/relationships/image"/>
  <Relationship Id="rId2" Target="../media/3.png" Type="http://schemas.openxmlformats.org/officeDocument/2006/relationships/image"/>
  <Relationship Id="rId3" Target="../slideLayouts/slideLayout14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media/4.jpeg" Type="http://schemas.openxmlformats.org/officeDocument/2006/relationships/image"/>
  <Relationship Id="rId2" Target="../slideLayouts/slideLayout15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15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3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media/5.emf" Type="http://schemas.openxmlformats.org/officeDocument/2006/relationships/image"/>
  <Relationship Id="rId3" Target="../slideLayouts/slideLayout14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media/6.emf" Type="http://schemas.openxmlformats.org/officeDocument/2006/relationships/image"/>
  <Relationship Id="rId3" Target="../slideLayouts/slideLayout14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media/3.png" Type="http://schemas.openxmlformats.org/officeDocument/2006/relationships/image"/>
  <Relationship Id="rId2" Target="../slideLayouts/slideLayout14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22" name="GroupShape 3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324" name="Picture 324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1676520" y="1092240"/>
            <a:ext cx="10427760" cy="5743080"/>
          </a:xfrm>
          <a:prstGeom prst="rect">
            <a:avLst/>
          </a:prstGeom>
          <a:ln w="0">
            <a:noFill/>
          </a:ln>
        </p:spPr>
      </p:pic>
      <p:pic>
        <p:nvPicPr>
          <p:cNvPr hidden="false" id="326" name="Picture 326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34920" y="180000"/>
            <a:ext cx="1220040" cy="894960"/>
          </a:xfrm>
          <a:prstGeom prst="rect">
            <a:avLst/>
          </a:prstGeom>
          <a:ln w="0">
            <a:noFill/>
          </a:ln>
        </p:spPr>
      </p:pic>
      <p:sp>
        <p:nvSpPr>
          <p:cNvPr hidden="false" id="327" name="Shape 327"/>
          <p:cNvSpPr txBox="false"/>
          <p:nvPr isPhoto="false"/>
        </p:nvSpPr>
        <p:spPr>
          <a:xfrm flipH="false" flipV="false" rot="0">
            <a:off x="1647000" y="1085400"/>
            <a:ext cx="7825320" cy="4493520"/>
          </a:xfrm>
          <a:prstGeom prst="rect">
            <a:avLst/>
          </a:prstGeom>
          <a:noFill/>
          <a:ln w="0">
            <a:noFill/>
          </a:ln>
        </p:spPr>
        <p:txBody>
          <a:bodyPr anchor="b" bIns="45000" lIns="90000" rIns="90000" tIns="45000">
            <a:noAutofit/>
          </a:bodyPr>
          <a:p>
            <a:pPr algn="ctr">
              <a:lnSpc>
                <a:spcPct val="90000"/>
              </a:lnSpc>
            </a:pPr>
            <a:r>
              <a:rPr b="true" spc="-1" strike="noStrike" sz="4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Отчет по реализации проектов по бережливому производству</a:t>
            </a:r>
            <a:br>
              <a:rPr sz="4800">
                <a:latin typeface="+mn-lt"/>
                <a:ea typeface="+mn-ea"/>
                <a:cs typeface="+mn-cs"/>
              </a:rPr>
            </a:br>
            <a:r>
              <a:rPr b="true" spc="-1" strike="noStrike" sz="4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за 12 месяцев 2025 года в Крапивинском муниципальном округе</a:t>
            </a: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28" name="Shape 328"/>
          <p:cNvSpPr txBox="false"/>
          <p:nvPr isPhoto="false"/>
        </p:nvSpPr>
        <p:spPr>
          <a:xfrm flipH="false" flipV="false" rot="0">
            <a:off x="894960" y="5835240"/>
            <a:ext cx="5367600" cy="71748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noAutofit/>
          </a:bodyPr>
          <a:p>
            <a:pPr>
              <a:lnSpc>
                <a:spcPct val="100000"/>
              </a:lnSpc>
            </a:pP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  </a:t>
            </a: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Исполнитель: Зелендинова Евгения Сергеевна, </a:t>
            </a:r>
            <a:endParaRPr b="false" spc="-1" strike="noStrike" sz="14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  </a:t>
            </a: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заместитель начальника отдела экономического развития </a:t>
            </a:r>
            <a:endParaRPr b="false" spc="-1" strike="noStrike" sz="14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  </a:t>
            </a:r>
            <a:r>
              <a:rPr b="false" spc="-1" strike="noStrike" sz="1400">
                <a:solidFill>
                  <a:srgbClr val="404040"/>
                </a:solidFill>
                <a:latin typeface="XO Thames"/>
                <a:ea typeface="XO Thames"/>
                <a:cs typeface="XO Thames"/>
              </a:rPr>
              <a:t>администрации Крапивинского муниципального округа</a:t>
            </a:r>
            <a:endParaRPr b="false" spc="-1" strike="noStrike" sz="14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pic>
        <p:nvPicPr>
          <p:cNvPr hidden="false" id="330" name="Picture 330"/>
          <p:cNvPicPr preferRelativeResize="true"/>
          <p:nvPr isPhoto="false"/>
        </p:nvPicPr>
        <p:blipFill>
          <a:blip r:embed="rId3"/>
          <a:stretch/>
        </p:blipFill>
        <p:spPr>
          <a:xfrm flipH="false" flipV="false" rot="0">
            <a:off x="1260000" y="180000"/>
            <a:ext cx="534960" cy="89496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00" name="GroupShape 40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01" name="Shape 401"/>
          <p:cNvSpPr txBox="true"/>
          <p:nvPr isPhoto="false">
            <p:ph idx="12" type="sldNum"/>
          </p:nvPr>
        </p:nvSpPr>
        <p:spPr>
          <a:xfrm flipH="false" flipV="false" rot="0">
            <a:off x="11079360" y="6447600"/>
            <a:ext cx="832680" cy="35855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258EFFDE-4D79-4034-970B-CC0F3854BC5D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10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pic>
        <p:nvPicPr>
          <p:cNvPr hidden="false" id="403" name="Picture 403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0320" y="48240"/>
            <a:ext cx="534600" cy="846720"/>
          </a:xfrm>
          <a:prstGeom prst="rect">
            <a:avLst/>
          </a:prstGeom>
          <a:ln w="0">
            <a:noFill/>
          </a:ln>
        </p:spPr>
      </p:pic>
      <p:sp>
        <p:nvSpPr>
          <p:cNvPr hidden="false" id="404" name="Shape 404"/>
          <p:cNvSpPr txBox="true"/>
          <p:nvPr isPhoto="false"/>
        </p:nvSpPr>
        <p:spPr>
          <a:xfrm flipH="false" flipV="false" rot="0">
            <a:off x="3769178" y="598714"/>
            <a:ext cx="4989738" cy="504823"/>
          </a:xfrm>
          <a:prstGeom prst="rect">
            <a:avLst/>
          </a:prstGeom>
          <a:solidFill>
            <a:srgbClr val="9DDA28"/>
          </a:solidFill>
        </p:spPr>
        <p:txBody>
          <a:bodyPr anchor="b" bIns="45720" lIns="91440" rIns="91440" tIns="45720">
            <a:normAutofit fontScale="100%" lnSpcReduction="0%"/>
          </a:bodyPr>
          <a:p>
            <a:pPr algn="r" indent="0" marL="0"/>
            <a:r>
              <a:rPr b="true" sz="2200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АНАЛИЗ И РЕШЕНИЕ ПРОБЛЕМ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hidden="false" id="405" name="Table 405"/>
          <p:cNvGraphicFramePr/>
          <p:nvPr isPhoto="false"/>
        </p:nvGraphicFramePr>
        <p:xfrm flipH="false" flipV="false" rot="0">
          <a:off x="1745506" y="1547589"/>
          <a:ext cx="7060818" cy="1173480"/>
        </p:xfrm>
        <a:graphic>
          <a:graphicData uri="http://schemas.openxmlformats.org/drawingml/2006/table">
            <a:tbl>
              <a:tblPr bandCol="false" bandRow="true" firstCol="false" firstRow="true" lastCol="false" lastRow="false"/>
              <a:tblGrid>
                <a:gridCol w="402333"/>
                <a:gridCol w="4337267"/>
                <a:gridCol w="960504"/>
                <a:gridCol w="1360714"/>
              </a:tblGrid>
              <a:tr h="15240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9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пп</a:t>
                      </a:r>
                      <a:endParaRPr b="true" spc="0" sz="9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9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Показатель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b="true" spc="0" sz="9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База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b="true" spc="0" sz="9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Цель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</a:tr>
              <a:tr h="15240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1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</a:rPr>
                        <a:t>Сокращение времени протекания процесса, мин.</a:t>
                      </a:r>
                      <a:endParaRPr spc="0" sz="14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80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33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15240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2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Оптимизировать количество каталогов</a:t>
                      </a:r>
                      <a:endParaRPr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5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2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15240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3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Оптимизировать количество картотек</a:t>
                      </a:r>
                      <a:endParaRPr sz="1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7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lvl="0" marL="38100" marR="38100">
                        <a:lnSpc>
                          <a:spcPct val="100000"/>
                        </a:lnSpc>
                      </a:pPr>
                      <a:r>
                        <a:rPr spc="0" sz="16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0</a:t>
                      </a:r>
                      <a:endParaRPr spc="0" sz="16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06" name="GroupShape 40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07" name="Shape 407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3400" cy="35891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DA5A32E1-2B06-4875-9031-49D47949C3B9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11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408" name="Shape 408"/>
          <p:cNvSpPr txBox="true"/>
          <p:nvPr isPhoto="false">
            <p:ph idx="4294967295" type="title"/>
          </p:nvPr>
        </p:nvSpPr>
        <p:spPr>
          <a:xfrm flipH="false" flipV="false" rot="0">
            <a:off x="1067400" y="1158480"/>
            <a:ext cx="3414960" cy="8791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lvl="0"/>
          </a:lstStyle>
          <a:p>
            <a:pPr indent="0" marL="0">
              <a:lnSpc>
                <a:spcPct val="90000"/>
              </a:lnSpc>
              <a:buNone/>
            </a:pPr>
            <a:r>
              <a:rPr b="true" spc="-1" strike="noStrike" sz="1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2. ОМСУ/ РОИВ/ ФОИВ </a:t>
            </a:r>
            <a:br>
              <a:rPr sz="1800"/>
            </a:br>
            <a:br>
              <a:rPr sz="1800"/>
            </a:b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2.1. Общая информация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09" name="Shape 409"/>
          <p:cNvSpPr txBox="false"/>
          <p:nvPr isPhoto="false"/>
        </p:nvSpPr>
        <p:spPr>
          <a:xfrm flipH="false" flipV="false" rot="0">
            <a:off x="330840" y="2200680"/>
            <a:ext cx="10974960" cy="290556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noAutofit/>
          </a:bodyPr>
          <a:p>
            <a:pPr>
              <a:lnSpc>
                <a:spcPct val="100000"/>
              </a:lnSpc>
            </a:pP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1. Обучающие тренинги и фабрики процессов в Крапивинском муниципальном округе не проводятся.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Обучение основам бережливого производства сотрудники Крапивинского муниципального округа проходят в Автономной некоммерческой организации «Центр компетенций Кузбасса». 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2. Участие в региональных конференциях, сессиях, заседаниях координационного совета: Крапивинский муниципальный округ принимает в режиме видеоконференцсвязи.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pic>
        <p:nvPicPr>
          <p:cNvPr hidden="false" id="411" name="Picture 411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360000" y="180000"/>
            <a:ext cx="534960" cy="894960"/>
          </a:xfrm>
          <a:prstGeom prst="rect">
            <a:avLst/>
          </a:prstGeom>
          <a:ln w="0">
            <a:noFill/>
          </a:ln>
        </p:spPr>
      </p:pic>
      <p:sp>
        <p:nvSpPr>
          <p:cNvPr hidden="false" id="412" name="Shape 412"/>
          <p:cNvSpPr txBox="false"/>
          <p:nvPr isPhoto="false"/>
        </p:nvSpPr>
        <p:spPr>
          <a:xfrm flipH="false" flipV="false" rot="0">
            <a:off x="1428840" y="132840"/>
            <a:ext cx="8159040" cy="87084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true" spc="-1" strike="noStrike" sz="2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Крапивинский муниципальный округ</a:t>
            </a:r>
            <a:endParaRPr b="false" spc="-1" strike="noStrike" sz="2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r>
              <a:rPr b="false" spc="-1" strike="noStrike" sz="16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br>
              <a:rPr sz="1600">
                <a:latin typeface="+mn-lt"/>
                <a:ea typeface="+mn-ea"/>
                <a:cs typeface="+mn-cs"/>
              </a:rPr>
            </a:b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13" name="GroupShape 41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14" name="Shape 414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4838" cy="36036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06D3E907-A6BB-4C18-B552-4E0A940A8B3C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12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415" name="Shape 415"/>
          <p:cNvSpPr txBox="true"/>
          <p:nvPr isPhoto="false">
            <p:ph idx="4294967295" type="title"/>
          </p:nvPr>
        </p:nvSpPr>
        <p:spPr>
          <a:xfrm flipH="false" flipV="false" rot="0">
            <a:off x="812880" y="1447920"/>
            <a:ext cx="8390520" cy="13111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lvl="0"/>
          </a:lstStyle>
          <a:p>
            <a:pPr indent="0" marL="0">
              <a:lnSpc>
                <a:spcPct val="100000"/>
              </a:lnSpc>
              <a:buNone/>
            </a:pPr>
            <a:r>
              <a:rPr b="true" spc="-1" strike="noStrike" sz="1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2. РОИВ/ ФОИВ </a:t>
            </a:r>
            <a:br>
              <a:rPr sz="1800"/>
            </a:br>
            <a:br>
              <a:rPr sz="1800"/>
            </a:b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2.2. Участие в проектах на уровне РОИВ/ФОИВ</a:t>
            </a:r>
            <a:br>
              <a:rPr sz="1800"/>
            </a:br>
            <a:br>
              <a:rPr sz="1800"/>
            </a:b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16" name="Shape 416"/>
          <p:cNvSpPr txBox="false"/>
          <p:nvPr isPhoto="false"/>
        </p:nvSpPr>
        <p:spPr>
          <a:xfrm flipH="false" flipV="false" rot="0">
            <a:off x="819720" y="2589120"/>
            <a:ext cx="8681400" cy="65340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noAutofit/>
          </a:bodyPr>
          <a:p>
            <a:pPr>
              <a:lnSpc>
                <a:spcPct val="100000"/>
              </a:lnSpc>
            </a:pPr>
            <a:r>
              <a:rPr b="false" spc="-1" strike="noStrike" sz="1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Участие в проектах, в том числе пилотных, на уровне Кузбасса, Федерации Крапивинский муниципальный округ в 4 квартале 2025 года не принимал.</a:t>
            </a: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pic>
        <p:nvPicPr>
          <p:cNvPr hidden="false" id="418" name="Picture 418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181800" y="180360"/>
            <a:ext cx="534960" cy="896400"/>
          </a:xfrm>
          <a:prstGeom prst="rect">
            <a:avLst/>
          </a:prstGeom>
          <a:ln w="0">
            <a:noFill/>
          </a:ln>
        </p:spPr>
      </p:pic>
      <p:sp>
        <p:nvSpPr>
          <p:cNvPr hidden="false" id="419" name="Shape 419"/>
          <p:cNvSpPr txBox="false"/>
          <p:nvPr isPhoto="false"/>
        </p:nvSpPr>
        <p:spPr>
          <a:xfrm flipH="false" flipV="false" rot="0">
            <a:off x="1428840" y="310680"/>
            <a:ext cx="9299520" cy="7855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true" spc="-1" strike="noStrike" sz="2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Крапивинский муниципальный округ</a:t>
            </a:r>
            <a:endParaRPr b="false" spc="-1" strike="noStrike" sz="2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r>
              <a:rPr b="false" spc="-1" strike="noStrike" sz="16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br>
              <a:rPr sz="1600">
                <a:latin typeface="+mn-lt"/>
                <a:ea typeface="+mn-ea"/>
                <a:cs typeface="+mn-cs"/>
              </a:rPr>
            </a:b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20" name="GroupShape 42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21" name="Shape 421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3400" cy="35891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6B39103A-3B2B-43A4-93C4-87FD6276E84C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13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422" name="Shape 422"/>
          <p:cNvSpPr txBox="true"/>
          <p:nvPr isPhoto="false">
            <p:ph idx="4294967295" type="title"/>
          </p:nvPr>
        </p:nvSpPr>
        <p:spPr>
          <a:xfrm flipH="false" flipV="false" rot="0">
            <a:off x="180000" y="1260000"/>
            <a:ext cx="10437480" cy="472176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lvl="0"/>
          </a:lstStyle>
          <a:p>
            <a:pPr indent="0" marL="0">
              <a:lnSpc>
                <a:spcPct val="90000"/>
              </a:lnSpc>
              <a:buNone/>
            </a:pP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3. Прочие активности </a:t>
            </a:r>
            <a:br>
              <a:rPr sz="2000"/>
            </a:b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(</a:t>
            </a:r>
            <a:r>
              <a:rPr b="false" spc="-1" strike="noStrike" sz="20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региональные, межрегиональные, городские, районные)</a:t>
            </a:r>
            <a:br>
              <a:rPr sz="2000"/>
            </a:br>
            <a:br>
              <a:rPr sz="2000"/>
            </a:br>
            <a:br>
              <a:rPr sz="1400"/>
            </a:br>
            <a:r>
              <a:rPr b="false" spc="-1" strike="noStrike" sz="1600" u="sng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Нормативные акты по бережливому производству:</a:t>
            </a:r>
            <a:br>
              <a:rPr sz="1600"/>
            </a:br>
            <a:br>
              <a:rPr sz="1600"/>
            </a:b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Постановление от 30.12.2022 № 2135 «По стимулированию сотрудников в рамках внедрения системы бережливого производства»;</a:t>
            </a:r>
            <a:br>
              <a:rPr sz="1600"/>
            </a:br>
            <a:br>
              <a:rPr sz="1600"/>
            </a:b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Постановление от 24.10.2023 № 1539 «О создании координационного совета по внедрению принципов и стандартов клиентоцентричности в муниципальное управление»;</a:t>
            </a:r>
            <a:br>
              <a:rPr sz="1600"/>
            </a:br>
            <a:br>
              <a:rPr sz="1600"/>
            </a:b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Постановление от 21.04.2025 № 481 «О реализации программы «Эффективный регион» в деятельности органов местного самоуправления и подведомственных им организациях на территории Крапивинского муниципального округа на 2025 — 2027 годы»;</a:t>
            </a:r>
            <a:br>
              <a:rPr sz="1600"/>
            </a:br>
            <a:br>
              <a:rPr sz="1600"/>
            </a:b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Постановление от 24.04.2025 № 488 «О муниципальном конкурсе лучших практик применения технологий бережливого производства».</a:t>
            </a: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0">
              <a:lnSpc>
                <a:spcPct val="90000"/>
              </a:lnSpc>
              <a:buNone/>
            </a:pP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0">
              <a:lnSpc>
                <a:spcPct val="90000"/>
              </a:lnSpc>
              <a:buNone/>
            </a:pP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Распоряжение от 16.12.2025 № 35-Р «О проведении муниципального конкурса лучших практик применения технологий бережливого производства».</a:t>
            </a:r>
            <a:br>
              <a:rPr sz="1600">
                <a:latin typeface="XO Thames"/>
                <a:ea typeface="XO Thames"/>
                <a:cs typeface="XO Thames"/>
              </a:rPr>
            </a:b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</p:txBody>
      </p:sp>
      <p:pic>
        <p:nvPicPr>
          <p:cNvPr hidden="false" id="424" name="Picture 424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360360" y="180000"/>
            <a:ext cx="534600" cy="894960"/>
          </a:xfrm>
          <a:prstGeom prst="rect">
            <a:avLst/>
          </a:prstGeom>
          <a:ln w="0">
            <a:noFill/>
          </a:ln>
        </p:spPr>
      </p:pic>
      <p:sp>
        <p:nvSpPr>
          <p:cNvPr hidden="false" id="425" name="Shape 425"/>
          <p:cNvSpPr txBox="false"/>
          <p:nvPr isPhoto="false"/>
        </p:nvSpPr>
        <p:spPr>
          <a:xfrm flipH="false" flipV="false" rot="0">
            <a:off x="1428840" y="310680"/>
            <a:ext cx="9299520" cy="7855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true" spc="-1" strike="noStrike" sz="2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Крапивинский муниципальный округ</a:t>
            </a:r>
            <a:endParaRPr b="false" spc="-1" strike="noStrike" sz="2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r>
              <a:rPr b="false" spc="-1" strike="noStrike" sz="16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br>
              <a:rPr sz="1600">
                <a:latin typeface="+mn-lt"/>
                <a:ea typeface="+mn-ea"/>
                <a:cs typeface="+mn-cs"/>
              </a:rPr>
            </a:b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26" name="GroupShape 42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27" name="Shape 427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3400" cy="35891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1001A0F6-FF51-44E0-938C-C3D1F453CA1C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14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428" name="Shape 428"/>
          <p:cNvSpPr txBox="false"/>
          <p:nvPr isPhoto="false"/>
        </p:nvSpPr>
        <p:spPr>
          <a:xfrm flipH="false" flipV="false" rot="0">
            <a:off x="1422360" y="1104840"/>
            <a:ext cx="10681200" cy="5700960"/>
          </a:xfrm>
          <a:prstGeom prst="rect">
            <a:avLst/>
          </a:prstGeom>
          <a:blipFill>
            <a:blip r:embed="rId1"/>
            <a:stretch/>
          </a:blipFill>
          <a:ln w="0">
            <a:noFill/>
          </a:ln>
        </p:spPr>
        <p:txBody>
          <a:bodyPr anchor="t" anchorCtr="true" bIns="45000" lIns="90000" rIns="90000" tIns="45000">
            <a:noAutofit/>
          </a:bodyPr>
          <a:p>
            <a:pPr>
              <a:lnSpc>
                <a:spcPct val="100000"/>
              </a:lnSpc>
            </a:pP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pic>
        <p:nvPicPr>
          <p:cNvPr hidden="false" id="430" name="Picture 430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80360" y="180000"/>
            <a:ext cx="534600" cy="894960"/>
          </a:xfrm>
          <a:prstGeom prst="rect">
            <a:avLst/>
          </a:prstGeom>
          <a:ln w="0">
            <a:noFill/>
          </a:ln>
        </p:spPr>
      </p:pic>
      <p:sp>
        <p:nvSpPr>
          <p:cNvPr hidden="false" id="431" name="Shape 431"/>
          <p:cNvSpPr txBox="false"/>
          <p:nvPr isPhoto="false"/>
        </p:nvSpPr>
        <p:spPr>
          <a:xfrm flipH="false" flipV="false" rot="0">
            <a:off x="1765439" y="2133720"/>
            <a:ext cx="7015320" cy="251532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noAutofit/>
          </a:bodyPr>
          <a:p>
            <a:pPr>
              <a:lnSpc>
                <a:spcPct val="100000"/>
              </a:lnSpc>
            </a:pP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false" spc="-1" strike="noStrike" sz="48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Спасибо за внимание!</a:t>
            </a:r>
            <a:endParaRPr b="false" spc="-1" strike="noStrike" sz="4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432" name="Shape 432"/>
          <p:cNvSpPr txBox="false"/>
          <p:nvPr isPhoto="false"/>
        </p:nvSpPr>
        <p:spPr>
          <a:xfrm flipH="false" flipV="false" rot="0">
            <a:off x="1428840" y="310680"/>
            <a:ext cx="9299520" cy="7855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true" spc="-1" strike="noStrike" sz="2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Крапивинский муниципальный округ</a:t>
            </a:r>
            <a:endParaRPr b="false" spc="-1" strike="noStrike" sz="2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r>
              <a:rPr b="false" spc="-1" strike="noStrike" sz="16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br>
              <a:rPr sz="1600">
                <a:latin typeface="+mn-lt"/>
                <a:ea typeface="+mn-ea"/>
                <a:cs typeface="+mn-cs"/>
              </a:rPr>
            </a:b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31" name="GroupShape 33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333" name="Picture 333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-11160" y="0"/>
            <a:ext cx="817920" cy="1332360"/>
          </a:xfrm>
          <a:prstGeom prst="rect">
            <a:avLst/>
          </a:prstGeom>
          <a:ln w="0">
            <a:noFill/>
          </a:ln>
        </p:spPr>
      </p:pic>
      <p:sp>
        <p:nvSpPr>
          <p:cNvPr hidden="false" id="334" name="Shape 334"/>
          <p:cNvSpPr txBox="false"/>
          <p:nvPr isPhoto="false"/>
        </p:nvSpPr>
        <p:spPr>
          <a:xfrm flipH="false" flipV="false" rot="0">
            <a:off x="847800" y="219240"/>
            <a:ext cx="7862040" cy="55620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>
              <a:lnSpc>
                <a:spcPct val="100000"/>
              </a:lnSpc>
            </a:pP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Содержание (структура отчета)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35" name="Shape 335"/>
          <p:cNvSpPr txBox="false"/>
          <p:nvPr isPhoto="false"/>
        </p:nvSpPr>
        <p:spPr>
          <a:xfrm flipH="false" flipV="false" rot="0">
            <a:off x="1708919" y="1964520"/>
            <a:ext cx="7843680" cy="71567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>
              <a:lnSpc>
                <a:spcPct val="90000"/>
              </a:lnSpc>
            </a:pPr>
            <a:endParaRPr b="true" spc="-1" strike="noStrike" sz="2300">
              <a:solidFill>
                <a:srgbClr val="333333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336" name="Shape 336"/>
          <p:cNvSpPr txBox="false"/>
          <p:nvPr isPhoto="false"/>
        </p:nvSpPr>
        <p:spPr>
          <a:xfrm flipH="false" flipV="false" rot="0">
            <a:off x="1080000" y="1009800"/>
            <a:ext cx="9468000" cy="3668760"/>
          </a:xfrm>
          <a:custGeom>
            <a:avLst/>
            <a:gdLst>
              <a:gd fmla="*/ 0 w 9468000" name="textAreaLeft"/>
              <a:gd fmla="*/ 9473400 w 9468000" name="textAreaRight"/>
              <a:gd fmla="*/ 0 h 3668760" name="textAreaTop"/>
              <a:gd fmla="*/ 3674520 h 3668760" name="textAreaBottom"/>
              <a:gd fmla="val textAreaLeft" name="OXMLTextRectL"/>
              <a:gd fmla="val textAreaTop" name="OXMLTextRectT"/>
              <a:gd fmla="val textAreaRight" name="OXMLTextRectR"/>
              <a:gd fmla="val textAreaBottom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4450" name="ODFRight"/>
              <a:gd fmla="val 2817" name="ODFBottom"/>
              <a:gd fmla="val 4450" name="ODFWidth"/>
              <a:gd fmla="val 2817" name="ODFHeight"/>
            </a:gdLst>
            <a:rect b="OXMLTextRectB" l="OXMLTextRectL" r="OXMLTextRectR" t="OXMLTextRectT"/>
            <a:pathLst>
              <a:path fill="norm" h="2817" stroke="true" w="4450">
                <a:moveTo>
                  <a:pt x="70" y="2817"/>
                </a:moveTo>
                <a:lnTo>
                  <a:pt x="0" y="2816"/>
                </a:lnTo>
                <a:lnTo>
                  <a:pt x="0" y="0"/>
                </a:lnTo>
                <a:lnTo>
                  <a:pt x="4445" y="0"/>
                </a:lnTo>
                <a:lnTo>
                  <a:pt x="4450" y="3"/>
                </a:lnTo>
              </a:path>
            </a:pathLst>
          </a:custGeom>
          <a:noFill/>
          <a:ln w="19050">
            <a:solidFill>
              <a:srgbClr val="D0CECE"/>
            </a:solidFill>
            <a:prstDash val="solid"/>
          </a:ln>
        </p:spPr>
        <p:txBody>
          <a:bodyPr anchor="t" bIns="0" lIns="0" rIns="0" tIns="0">
            <a:noAutofit/>
          </a:bodyPr>
          <a:p>
            <a:pPr>
              <a:lnSpc>
                <a:spcPct val="100000"/>
              </a:lnSpc>
            </a:pPr>
            <a:endParaRPr b="false" spc="-1" strike="noStrike" sz="120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hidden="false" id="337" name="Shape 337"/>
          <p:cNvSpPr txBox="false"/>
          <p:nvPr isPhoto="false"/>
        </p:nvSpPr>
        <p:spPr>
          <a:xfrm flipH="false" flipV="false" rot="0">
            <a:off x="1311480" y="1098360"/>
            <a:ext cx="5873400" cy="18216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spAutoFit/>
          </a:bodyPr>
          <a:p>
            <a:pPr>
              <a:lnSpc>
                <a:spcPct val="100000"/>
              </a:lnSpc>
            </a:pPr>
            <a:r>
              <a:rPr b="true" spc="-1" strike="noStrike" sz="12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Наименование</a:t>
            </a:r>
            <a:endParaRPr b="false" spc="-1" strike="noStrike" sz="1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grpSp>
        <p:nvGrpSpPr>
          <p:cNvPr hidden="false" id="338" name="Shape 338"/>
          <p:cNvGrpSpPr/>
          <p:nvPr isPhoto="false"/>
        </p:nvGrpSpPr>
        <p:grpSpPr>
          <a:xfrm flipH="false" flipV="false" rot="0">
            <a:off x="1320840" y="1473840"/>
            <a:ext cx="7877520" cy="700200"/>
            <a:chOff x="0" y="0"/>
            <a:chExt cx="7877520" cy="700200"/>
          </a:xfrm>
        </p:grpSpPr>
        <p:sp>
          <p:nvSpPr>
            <p:cNvPr hidden="false" id="339" name="Shape 339"/>
            <p:cNvSpPr txBox="false"/>
            <p:nvPr isPhoto="false"/>
          </p:nvSpPr>
          <p:spPr>
            <a:xfrm flipH="false" flipV="false" rot="0">
              <a:off x="0" y="0"/>
              <a:ext cx="5873400" cy="70020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lstStyle>
              <a:defPPr/>
              <a:lvl1pPr lvl="0">
                <a:defRPr>
                  <a:latin typeface="+mn-lt"/>
                  <a:ea typeface="+mn-ea"/>
                  <a:cs typeface="+mn-cs"/>
                </a:defRPr>
              </a:lvl1pPr>
            </a:lstStyle>
            <a:p>
              <a:pPr indent="-228600" marL="228600">
                <a:lnSpc>
                  <a:spcPct val="100000"/>
                </a:lnSpc>
                <a:buClr>
                  <a:srgbClr val="000000"/>
                </a:buClr>
                <a:buFont typeface="OpenSymbol"/>
                <a:buAutoNum startAt="1" type="arabicPeriod"/>
              </a:pPr>
              <a:r>
                <a:rPr b="tru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Муниципальное образование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1.1. общая информация;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1.2. образцы;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1.3. проекты.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</p:txBody>
        </p:sp>
        <p:sp>
          <p:nvSpPr>
            <p:cNvPr hidden="false" id="340" name="Shape 340"/>
            <p:cNvSpPr txBox="false"/>
            <p:nvPr isPhoto="false"/>
          </p:nvSpPr>
          <p:spPr>
            <a:xfrm flipH="false" flipV="false" rot="0">
              <a:off x="6149520" y="0"/>
              <a:ext cx="1727999" cy="693719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p>
              <a:pPr algn="ctr"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3-10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</p:txBody>
        </p:sp>
      </p:grpSp>
      <p:sp>
        <p:nvSpPr>
          <p:cNvPr hidden="false" id="341" name="Shape 341"/>
          <p:cNvSpPr txBox="false"/>
          <p:nvPr isPhoto="false"/>
        </p:nvSpPr>
        <p:spPr>
          <a:xfrm flipH="false" flipV="false" rot="0">
            <a:off x="7462080" y="1108080"/>
            <a:ext cx="1728000" cy="182160"/>
          </a:xfrm>
          <a:prstGeom prst="rect">
            <a:avLst/>
          </a:prstGeom>
          <a:noFill/>
          <a:ln w="0">
            <a:noFill/>
          </a:ln>
        </p:spPr>
        <p:txBody>
          <a:bodyPr anchor="t" bIns="0" lIns="0" rIns="0" tIns="0">
            <a:spAutoFit/>
          </a:bodyPr>
          <a:p>
            <a:pPr>
              <a:lnSpc>
                <a:spcPct val="100000"/>
              </a:lnSpc>
            </a:pPr>
            <a:r>
              <a:rPr b="true" spc="-1" strike="noStrike" sz="12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Номер слайда</a:t>
            </a:r>
            <a:endParaRPr b="false" spc="-1" strike="noStrike" sz="1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grpSp>
        <p:nvGrpSpPr>
          <p:cNvPr hidden="false" id="342" name="Shape 342"/>
          <p:cNvGrpSpPr/>
          <p:nvPr isPhoto="false"/>
        </p:nvGrpSpPr>
        <p:grpSpPr>
          <a:xfrm flipH="false" flipV="false" rot="0">
            <a:off x="1350360" y="3444480"/>
            <a:ext cx="7877880" cy="588240"/>
            <a:chOff x="0" y="0"/>
            <a:chExt cx="7877880" cy="588240"/>
          </a:xfrm>
        </p:grpSpPr>
        <p:sp>
          <p:nvSpPr>
            <p:cNvPr hidden="false" id="343" name="Shape 343"/>
            <p:cNvSpPr txBox="false"/>
            <p:nvPr isPhoto="false"/>
          </p:nvSpPr>
          <p:spPr>
            <a:xfrm flipH="false" flipV="false" rot="0">
              <a:off x="0" y="0"/>
              <a:ext cx="5873399" cy="58824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p>
              <a:pPr>
                <a:lnSpc>
                  <a:spcPct val="100000"/>
                </a:lnSpc>
              </a:pPr>
              <a:endParaRPr b="false" spc="-1" strike="noStrike" sz="1200">
                <a:solidFill>
                  <a:srgbClr val="000000"/>
                </a:solidFill>
                <a:latin typeface="XO Thames"/>
                <a:ea typeface="XO Thames"/>
                <a:cs typeface="XO Thames"/>
              </a:endParaRPr>
            </a:p>
          </p:txBody>
        </p:sp>
        <p:sp>
          <p:nvSpPr>
            <p:cNvPr hidden="false" id="344" name="Shape 344"/>
            <p:cNvSpPr txBox="false"/>
            <p:nvPr isPhoto="false"/>
          </p:nvSpPr>
          <p:spPr>
            <a:xfrm flipH="false" flipV="false" rot="0">
              <a:off x="6149879" y="0"/>
              <a:ext cx="1728000" cy="58824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p>
              <a:pPr algn="ctr"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13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</p:txBody>
        </p:sp>
      </p:grpSp>
      <p:sp>
        <p:nvSpPr>
          <p:cNvPr hidden="false" id="345" name="Shape 345"/>
          <p:cNvSpPr txBox="false"/>
          <p:nvPr isPhoto="false"/>
        </p:nvSpPr>
        <p:spPr>
          <a:xfrm flipH="false" flipV="false" rot="0">
            <a:off x="1346040" y="3517200"/>
            <a:ext cx="6061680" cy="45468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spAutoFit/>
          </a:bodyPr>
          <a:p>
            <a:pPr>
              <a:lnSpc>
                <a:spcPct val="100000"/>
              </a:lnSpc>
            </a:pPr>
            <a:r>
              <a:rPr b="true" spc="-1" strike="noStrike" sz="12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3. Прочие активности (региональные, городские, районные)</a:t>
            </a:r>
            <a:endParaRPr b="false" spc="-1" strike="noStrike" sz="1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>
              <a:lnSpc>
                <a:spcPct val="100000"/>
              </a:lnSpc>
            </a:pPr>
            <a:r>
              <a:rPr b="true" spc="-1" strike="noStrike" sz="12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конференции; сессии; конкурсы….</a:t>
            </a:r>
            <a:endParaRPr b="false" spc="-1" strike="noStrike" sz="1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grpSp>
        <p:nvGrpSpPr>
          <p:cNvPr hidden="false" id="346" name="Shape 346"/>
          <p:cNvGrpSpPr/>
          <p:nvPr isPhoto="false"/>
        </p:nvGrpSpPr>
        <p:grpSpPr>
          <a:xfrm flipH="false" flipV="false" rot="0">
            <a:off x="1350360" y="2476440"/>
            <a:ext cx="7877880" cy="660960"/>
            <a:chOff x="0" y="0"/>
            <a:chExt cx="7877880" cy="660960"/>
          </a:xfrm>
        </p:grpSpPr>
        <p:sp>
          <p:nvSpPr>
            <p:cNvPr hidden="false" id="347" name="Shape 347"/>
            <p:cNvSpPr txBox="false"/>
            <p:nvPr isPhoto="false"/>
          </p:nvSpPr>
          <p:spPr>
            <a:xfrm flipH="false" flipV="false" rot="0">
              <a:off x="0" y="0"/>
              <a:ext cx="5873399" cy="66096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p>
              <a:pPr>
                <a:lnSpc>
                  <a:spcPct val="100000"/>
                </a:lnSpc>
              </a:pP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tru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2. Региональные органы исполнительной власти/ ФОИВ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2.1. Общая информация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2.2. Участие в проектах на уровне РОИВ/ФОИВ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  <a:p>
              <a:pPr>
                <a:lnSpc>
                  <a:spcPct val="100000"/>
                </a:lnSpc>
              </a:pP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</p:txBody>
        </p:sp>
        <p:sp>
          <p:nvSpPr>
            <p:cNvPr hidden="false" id="348" name="Shape 348"/>
            <p:cNvSpPr txBox="false"/>
            <p:nvPr isPhoto="false"/>
          </p:nvSpPr>
          <p:spPr>
            <a:xfrm flipH="false" flipV="false" rot="0">
              <a:off x="6149879" y="34560"/>
              <a:ext cx="1728000" cy="58824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txBody>
            <a:bodyPr anchor="ctr" bIns="34200" lIns="68760" rIns="68760" tIns="34200">
              <a:noAutofit/>
            </a:bodyPr>
            <a:p>
              <a:pPr algn="ctr">
                <a:lnSpc>
                  <a:spcPct val="100000"/>
                </a:lnSpc>
              </a:pPr>
              <a:r>
                <a:rPr b="false" spc="-1" strike="noStrike" sz="1200">
                  <a:solidFill>
                    <a:srgbClr val="000000"/>
                  </a:solidFill>
                  <a:latin typeface="XO Thames"/>
                  <a:ea typeface="XO Thames"/>
                  <a:cs typeface="XO Thames"/>
                </a:rPr>
                <a:t>11-12</a:t>
              </a:r>
              <a:endParaRPr b="false" spc="-1" strike="noStrike" sz="1200">
                <a:solidFill>
                  <a:srgbClr val="000000"/>
                </a:solidFill>
                <a:latin typeface="XO Oriel"/>
                <a:ea typeface="XO Oriel"/>
                <a:cs typeface="XO Oriel"/>
              </a:endParaRPr>
            </a:p>
          </p:txBody>
        </p:sp>
      </p:grp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49" name="GroupShape 34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50" name="Shape 350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3400" cy="35891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607C3DB6-3585-4CB4-8C88-D5F6A43DD58D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3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351" name="Shape 351"/>
          <p:cNvSpPr txBox="true"/>
          <p:nvPr isPhoto="false">
            <p:ph idx="4294967295" type="title"/>
          </p:nvPr>
        </p:nvSpPr>
        <p:spPr>
          <a:xfrm flipH="false" flipV="false" rot="0">
            <a:off x="982440" y="283320"/>
            <a:ext cx="6681600" cy="125964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lvl="0"/>
          </a:lstStyle>
          <a:p>
            <a:pPr indent="0" marL="0">
              <a:lnSpc>
                <a:spcPct val="100000"/>
              </a:lnSpc>
              <a:buNone/>
            </a:pP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0">
              <a:lnSpc>
                <a:spcPct val="70000"/>
              </a:lnSpc>
              <a:buNone/>
            </a:pP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АП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ИВ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НС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КИ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Й 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М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УН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Ц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ПА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ЛЬ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Н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Ы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Й 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ОК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РУ</a:t>
            </a:r>
            <a:r>
              <a:rPr b="true" i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Г</a:t>
            </a:r>
            <a:br>
              <a:rPr sz="2000"/>
            </a:br>
            <a:br>
              <a:rPr sz="2000"/>
            </a:br>
            <a:r>
              <a:rPr b="false" spc="-1" strike="noStrike" sz="20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 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1.1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. 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Об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ща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я 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ин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фо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рм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аци</a:t>
            </a:r>
            <a:r>
              <a:rPr b="fals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я</a:t>
            </a:r>
            <a:br>
              <a:rPr sz="2000"/>
            </a:b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2" name="Shape 352"/>
          <p:cNvSpPr txBox="false"/>
          <p:nvPr isPhoto="false"/>
        </p:nvSpPr>
        <p:spPr>
          <a:xfrm flipH="false" flipV="false" rot="0">
            <a:off x="8715240" y="383400"/>
            <a:ext cx="2071079" cy="1551959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spAutoFit/>
          </a:bodyPr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203864"/>
                </a:solidFill>
                <a:latin typeface="XO Thames"/>
                <a:ea typeface="XO Thames"/>
                <a:cs typeface="XO Thames"/>
              </a:rPr>
              <a:t>Всего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C9211E"/>
                </a:solidFill>
                <a:latin typeface="XO Thames"/>
                <a:ea typeface="XO Thames"/>
                <a:cs typeface="XO Thames"/>
              </a:rPr>
              <a:t>62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203864"/>
                </a:solidFill>
                <a:latin typeface="XO Thames"/>
                <a:ea typeface="XO Thames"/>
                <a:cs typeface="XO Thames"/>
              </a:rPr>
              <a:t>проектов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3" name="Shape 353"/>
          <p:cNvSpPr txBox="false"/>
          <p:nvPr isPhoto="false"/>
        </p:nvSpPr>
        <p:spPr>
          <a:xfrm flipH="false" flipV="false" rot="0">
            <a:off x="844560" y="1887480"/>
            <a:ext cx="7054560" cy="55656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noAutofit/>
          </a:bodyPr>
          <a:p>
            <a:pPr>
              <a:lnSpc>
                <a:spcPct val="100000"/>
              </a:lnSpc>
            </a:pPr>
            <a:r>
              <a:rPr b="false" spc="-1" strike="noStrike" sz="2000">
                <a:solidFill>
                  <a:srgbClr val="002060"/>
                </a:solidFill>
                <a:latin typeface="XO Thames"/>
                <a:ea typeface="XO Thames"/>
                <a:cs typeface="XO Thames"/>
              </a:rPr>
              <a:t>Общее количество проектов на 01.01.2026г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4" name="Shape 354"/>
          <p:cNvSpPr txBox="false"/>
          <p:nvPr isPhoto="false"/>
        </p:nvSpPr>
        <p:spPr>
          <a:xfrm flipH="false" flipV="false" rot="49199">
            <a:off x="8263800" y="2360520"/>
            <a:ext cx="2881800" cy="591480"/>
          </a:xfrm>
          <a:prstGeom prst="rect">
            <a:avLst/>
          </a:prstGeom>
          <a:noFill/>
          <a:ln w="0">
            <a:noFill/>
          </a:ln>
        </p:spPr>
        <p:txBody>
          <a:bodyPr anchor="t" bIns="52200" lIns="104040" rIns="104040" tIns="52200">
            <a:spAutoFit/>
          </a:bodyPr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1F3D85"/>
                </a:solidFill>
                <a:latin typeface="XO Thames"/>
                <a:ea typeface="XO Thames"/>
                <a:cs typeface="XO Thames"/>
              </a:rPr>
              <a:t>Реализовано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5" name="Shape 355"/>
          <p:cNvSpPr txBox="false"/>
          <p:nvPr isPhoto="false"/>
        </p:nvSpPr>
        <p:spPr>
          <a:xfrm flipH="false" flipV="false" rot="0">
            <a:off x="8569080" y="3022200"/>
            <a:ext cx="2401200" cy="577079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spAutoFit/>
          </a:bodyPr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C00000"/>
                </a:solidFill>
                <a:latin typeface="XO Thames"/>
                <a:ea typeface="XO Thames"/>
                <a:cs typeface="XO Thames"/>
              </a:rPr>
              <a:t>60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6" name="Shape 356"/>
          <p:cNvSpPr txBox="false"/>
          <p:nvPr isPhoto="false"/>
        </p:nvSpPr>
        <p:spPr>
          <a:xfrm flipH="false" flipV="false" rot="0">
            <a:off x="8100000" y="3780000"/>
            <a:ext cx="3054960" cy="1078919"/>
          </a:xfrm>
          <a:prstGeom prst="rect">
            <a:avLst/>
          </a:prstGeom>
          <a:noFill/>
          <a:ln w="0">
            <a:noFill/>
          </a:ln>
        </p:spPr>
        <p:txBody>
          <a:bodyPr anchor="t" bIns="52200" lIns="104040" rIns="104040" tIns="52200">
            <a:spAutoFit/>
          </a:bodyPr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1F3D85"/>
                </a:solidFill>
                <a:latin typeface="XO Thames"/>
                <a:ea typeface="XO Thames"/>
                <a:cs typeface="XO Thames"/>
              </a:rPr>
              <a:t>В стадии реализации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57" name="Shape 357"/>
          <p:cNvSpPr txBox="false"/>
          <p:nvPr isPhoto="false"/>
        </p:nvSpPr>
        <p:spPr>
          <a:xfrm flipH="false" flipV="false" rot="0">
            <a:off x="8552520" y="4970520"/>
            <a:ext cx="2401200" cy="577079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spAutoFit/>
          </a:bodyPr>
          <a:p>
            <a:pPr algn="ctr">
              <a:lnSpc>
                <a:spcPct val="100000"/>
              </a:lnSpc>
            </a:pPr>
            <a:r>
              <a:rPr b="true" spc="-1" strike="noStrike" sz="3200">
                <a:solidFill>
                  <a:srgbClr val="C00000"/>
                </a:solidFill>
                <a:latin typeface="XO Thames"/>
                <a:ea typeface="XO Thames"/>
                <a:cs typeface="XO Thames"/>
              </a:rPr>
              <a:t>2</a:t>
            </a:r>
            <a:endParaRPr b="false" spc="-1" strike="noStrike" sz="3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pic>
        <p:nvPicPr>
          <p:cNvPr hidden="false" id="359" name="Picture 359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360000" y="180000"/>
            <a:ext cx="534600" cy="8949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60" name="GroupShape 36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61" name="Shape 361"/>
          <p:cNvSpPr txBox="true"/>
          <p:nvPr isPhoto="false">
            <p:ph idx="12" type="sldNum"/>
          </p:nvPr>
        </p:nvSpPr>
        <p:spPr>
          <a:xfrm flipH="false" flipV="false" rot="0">
            <a:off x="11084040" y="6450480"/>
            <a:ext cx="834838" cy="36036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9F1C5055-935B-4B1E-8A5D-4B0915206242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4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362" name="Shape 362"/>
          <p:cNvSpPr txBox="true"/>
          <p:nvPr isPhoto="false">
            <p:ph idx="4294967295" type="title"/>
          </p:nvPr>
        </p:nvSpPr>
        <p:spPr>
          <a:xfrm flipH="false" flipV="false" rot="0">
            <a:off x="477360" y="349200"/>
            <a:ext cx="10965240" cy="87587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lvl="0"/>
          </a:lstStyle>
          <a:p>
            <a:pPr indent="0" marL="0">
              <a:lnSpc>
                <a:spcPct val="90000"/>
              </a:lnSpc>
              <a:buNone/>
            </a:pP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Св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од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пр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ое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кт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ов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по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на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пр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ав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ле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ни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ям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за 12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ме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ся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це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в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20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25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год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а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(на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рас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та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ю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щи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м 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ит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ого</a:t>
            </a:r>
            <a:r>
              <a:rPr b="true" spc="-1" strike="noStrike" sz="20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м)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graphicFrame>
        <p:nvGraphicFramePr>
          <p:cNvPr hidden="false" id="363" name="Table 363"/>
          <p:cNvGraphicFramePr/>
          <p:nvPr isPhoto="false"/>
        </p:nvGraphicFramePr>
        <p:xfrm flipH="false" flipV="false" rot="0">
          <a:off x="468720" y="1373760"/>
          <a:ext cx="10766520" cy="5292720"/>
        </p:xfrm>
        <a:graphic>
          <a:graphicData uri="http://schemas.openxmlformats.org/drawingml/2006/table">
            <a:tbl>
              <a:tblPr bandCol="false" bandRow="false" firstCol="false" firstRow="false" lastCol="false" lastRow="false"/>
              <a:tblGrid>
                <a:gridCol w="573480"/>
                <a:gridCol w="4615200"/>
                <a:gridCol w="1689480"/>
                <a:gridCol w="1825920"/>
                <a:gridCol w="2062800"/>
              </a:tblGrid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/>
                      <a:endParaRPr b="false" spc="-1" strike="noStrike" sz="1600">
                        <a:solidFill>
                          <a:srgbClr val="000000"/>
                        </a:solidFill>
                        <a:latin typeface="XO Thames"/>
                        <a:ea typeface="XO Thames"/>
                        <a:cs typeface="XO Thames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6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Направление</a:t>
                      </a: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60480">
                        <a:lnSpc>
                          <a:spcPct val="100000"/>
                        </a:lnSpc>
                      </a:pPr>
                      <a:r>
                        <a:rPr b="false" spc="-1" strike="noStrike" sz="16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Закрытые (на отчетную дату)</a:t>
                      </a: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42480">
                        <a:lnSpc>
                          <a:spcPct val="100000"/>
                        </a:lnSpc>
                      </a:pPr>
                      <a:r>
                        <a:rPr b="false" spc="-1" strike="noStrike" sz="16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Открытые (на отчетную дату)</a:t>
                      </a: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42480">
                        <a:lnSpc>
                          <a:spcPct val="100000"/>
                        </a:lnSpc>
                      </a:pPr>
                      <a:r>
                        <a:rPr b="true" spc="-1" strike="noStrike" sz="16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Итого на отчетную дату</a:t>
                      </a: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Архив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2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ЖКХ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3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Культура 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9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9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4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КУМИ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5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бра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з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ова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н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ие</a:t>
                      </a:r>
                      <a:r>
                        <a:rPr b="false" spc="-2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(от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де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т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ско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г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</a:t>
                      </a:r>
                      <a:r>
                        <a:rPr b="false" spc="-12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сада</a:t>
                      </a:r>
                      <a:r>
                        <a:rPr b="false" spc="-12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до</a:t>
                      </a:r>
                      <a:r>
                        <a:rPr b="false" spc="-12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школы)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6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бра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з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ова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н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ие</a:t>
                      </a:r>
                      <a:r>
                        <a:rPr b="false" spc="-2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(высшее</a:t>
                      </a:r>
                      <a:r>
                        <a:rPr b="false" spc="-12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и сред</a:t>
                      </a:r>
                      <a:r>
                        <a:rPr b="false" spc="-7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н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ее</a:t>
                      </a:r>
                      <a:r>
                        <a:rPr b="false" spc="-2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 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специаль</a:t>
                      </a:r>
                      <a:r>
                        <a:rPr b="false" spc="-12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н</a:t>
                      </a: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ое)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7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2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Обращения граждан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252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8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Делопроизводство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4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4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7380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9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Социальная сфера 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3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4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7380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Спорт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7380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Транспорт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7380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Предпринимательство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73800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13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Сельское хозяйство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3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3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14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71280">
                        <a:lnSpc>
                          <a:spcPct val="100000"/>
                        </a:lnSpc>
                      </a:pPr>
                      <a:r>
                        <a:rPr b="false" spc="-1" strike="noStrike" sz="14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Прочие (не вошедшие сверху)</a:t>
                      </a:r>
                      <a:endParaRPr b="false" spc="-1" strike="noStrike" sz="14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15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16 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356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/>
                      <a:endParaRPr b="false" spc="-1" strike="noStrike" sz="1200">
                        <a:solidFill>
                          <a:srgbClr val="000000"/>
                        </a:solidFill>
                        <a:latin typeface="XO Thames"/>
                        <a:ea typeface="XO Thames"/>
                        <a:cs typeface="XO Thames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r" indent="0" marL="665640">
                        <a:lnSpc>
                          <a:spcPts val="1054"/>
                        </a:lnSpc>
                      </a:pP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  <a:p>
                      <a:pPr algn="r" indent="0" marL="665640">
                        <a:lnSpc>
                          <a:spcPts val="1054"/>
                        </a:lnSpc>
                      </a:pPr>
                      <a:r>
                        <a:rPr b="true" spc="-1" strike="noStrike" sz="16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XO Thames"/>
                          <a:ea typeface="XO Thames"/>
                          <a:cs typeface="XO Thames"/>
                        </a:rPr>
                        <a:t>Итого</a:t>
                      </a:r>
                      <a:r>
                        <a:rPr b="true" spc="-1" strike="noStrike" sz="1600">
                          <a:solidFill>
                            <a:srgbClr val="2D75B6"/>
                          </a:solidFill>
                          <a:latin typeface="XO Thames"/>
                          <a:ea typeface="XO Thames"/>
                          <a:cs typeface="XO Thames"/>
                        </a:rPr>
                        <a:t>: </a:t>
                      </a:r>
                      <a:endParaRPr b="false" spc="-1" strike="noStrike" sz="16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60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b="false" spc="-1" strike="noStrike" sz="1200">
                          <a:solidFill>
                            <a:srgbClr val="000000"/>
                          </a:solidFill>
                          <a:latin typeface="XO Thames"/>
                          <a:ea typeface="XO Thames"/>
                          <a:cs typeface="XO Thames"/>
                        </a:rPr>
                        <a:t>62</a:t>
                      </a:r>
                      <a:endParaRPr b="false" spc="-1" strike="noStrike" sz="1200">
                        <a:solidFill>
                          <a:srgbClr val="000000"/>
                        </a:solidFill>
                        <a:latin typeface="XO Oriel"/>
                        <a:ea typeface="XO Oriel"/>
                        <a:cs typeface="XO Oriel"/>
                      </a:endParaRPr>
                    </a:p>
                  </a:txBody>
                  <a:tcPr anchor="t" anchorCtr="false" marB="45720" marL="91440" marR="91440" marT="45720" vert="horz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64" name="GroupShape 36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65" name="Shape 365"/>
          <p:cNvSpPr txBox="true"/>
          <p:nvPr isPhoto="false">
            <p:ph idx="12" type="sldNum"/>
          </p:nvPr>
        </p:nvSpPr>
        <p:spPr>
          <a:xfrm flipH="false" flipV="false" rot="0">
            <a:off x="11084040" y="6240960"/>
            <a:ext cx="833400" cy="263520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E140709F-14B2-4F1B-877F-913E5ADD9736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5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sp>
        <p:nvSpPr>
          <p:cNvPr hidden="false" id="366" name="Shape 366"/>
          <p:cNvSpPr txBox="false"/>
          <p:nvPr isPhoto="false"/>
        </p:nvSpPr>
        <p:spPr>
          <a:xfrm flipH="false" flipV="false" rot="0">
            <a:off x="1433763" y="132848"/>
            <a:ext cx="8159040" cy="234971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true" spc="-1" strike="noStrike" sz="28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Крапивинский муниципальный округ</a:t>
            </a:r>
            <a:br>
              <a:rPr sz="3200">
                <a:latin typeface="+mn-lt"/>
                <a:ea typeface="+mn-ea"/>
                <a:cs typeface="+mn-cs"/>
              </a:rPr>
            </a:br>
            <a:r>
              <a:rPr b="true" spc="-1" strike="noStrike" sz="22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1.4. Проекты</a:t>
            </a: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false" spc="-1" strike="noStrike" sz="2200" u="sng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КУЛЬТУРА</a:t>
            </a:r>
            <a:endParaRPr b="false" spc="-1" strike="noStrike" sz="22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false" spc="-1" strike="noStrike" sz="15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               Муниципальное бюджетное учреждение культуры </a:t>
            </a:r>
            <a:r>
              <a:rPr b="false" spc="-1" strike="noStrike" sz="15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endParaRPr b="false" spc="-1" strike="noStrike" sz="15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r>
              <a:rPr b="false" spc="-1" strike="noStrike" sz="15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         «Крапивинская централизованная библиотечная система» </a:t>
            </a:r>
            <a:endParaRPr b="false" spc="-1" strike="noStrike" sz="15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endParaRPr b="false" spc="-1" strike="noStrike" sz="15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endParaRPr b="false" spc="-1" strike="noStrike" sz="15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50000"/>
              </a:lnSpc>
            </a:pPr>
            <a:r>
              <a:rPr b="false" spc="-1" strike="noStrike" sz="1600">
                <a:solidFill>
                  <a:srgbClr val="333333"/>
                </a:solidFill>
                <a:latin typeface="XO Thames"/>
                <a:ea typeface="XO Thames"/>
                <a:cs typeface="XO Thames"/>
              </a:rPr>
              <a:t>  </a:t>
            </a:r>
            <a:br>
              <a:rPr sz="1600">
                <a:latin typeface="+mn-lt"/>
                <a:ea typeface="+mn-ea"/>
                <a:cs typeface="+mn-cs"/>
              </a:rPr>
            </a:br>
            <a:endParaRPr b="false" spc="-1" strike="noStrike" sz="16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67" name="Shape 367"/>
          <p:cNvSpPr txBox="false"/>
          <p:nvPr isPhoto="false"/>
        </p:nvSpPr>
        <p:spPr>
          <a:xfrm flipH="false" flipV="false" rot="0">
            <a:off x="531360" y="258120"/>
            <a:ext cx="584640" cy="664920"/>
          </a:xfrm>
          <a:prstGeom prst="rect">
            <a:avLst/>
          </a:prstGeom>
          <a:blipFill>
            <a:blip r:embed="rId1"/>
            <a:stretch/>
          </a:blipFill>
          <a:ln w="0">
            <a:noFill/>
          </a:ln>
        </p:spPr>
        <p:txBody>
          <a:bodyPr anchor="t" bIns="45720" lIns="91440" rIns="91440" tIns="45720">
            <a:noAutofit/>
          </a:bodyPr>
          <a:p>
            <a:pPr indent="0" marL="450000">
              <a:lnSpc>
                <a:spcPct val="100000"/>
              </a:lnSpc>
            </a:pP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68" name="Shape 368"/>
          <p:cNvSpPr txBox="false"/>
          <p:nvPr isPhoto="false"/>
        </p:nvSpPr>
        <p:spPr>
          <a:xfrm flipH="false" flipV="false" rot="0">
            <a:off x="1533960" y="1862279"/>
            <a:ext cx="7979400" cy="984960"/>
          </a:xfrm>
          <a:prstGeom prst="rect">
            <a:avLst/>
          </a:prstGeom>
          <a:noFill/>
          <a:ln w="0">
            <a:noFill/>
          </a:ln>
        </p:spPr>
        <p:txBody>
          <a:bodyPr anchor="t" bIns="45000" lIns="90000" rIns="90000" tIns="45000">
            <a:noAutofit/>
          </a:bodyPr>
          <a:p>
            <a:pPr indent="0" marL="450000">
              <a:lnSpc>
                <a:spcPct val="100000"/>
              </a:lnSpc>
            </a:pPr>
            <a:r>
              <a:rPr b="true" spc="-1" strike="noStrike" sz="20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   </a:t>
            </a:r>
            <a:r>
              <a:rPr b="true" spc="-1" strike="noStrike" sz="20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«Оптимизация процесса каталогизации новых документов в Крапивинской центральной библиотеке»</a:t>
            </a:r>
            <a:endParaRPr b="false" spc="-1" strike="noStrike" sz="20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endParaRPr b="false" spc="-1" strike="noStrike" sz="14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  <a:p>
            <a:pPr indent="0" marL="450000">
              <a:lnSpc>
                <a:spcPct val="100000"/>
              </a:lnSpc>
            </a:pPr>
            <a:endParaRPr b="false" spc="-1" strike="noStrike" sz="14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69" name="Shape 369"/>
          <p:cNvSpPr txBox="true"/>
          <p:nvPr isPhoto="false">
            <p:ph idx="4294967295" type="title"/>
          </p:nvPr>
        </p:nvSpPr>
        <p:spPr>
          <a:xfrm flipH="false" flipV="false" rot="0">
            <a:off x="4309920" y="2859840"/>
            <a:ext cx="2822760" cy="410760"/>
          </a:xfrm>
          <a:prstGeom prst="rect">
            <a:avLst/>
          </a:prstGeom>
          <a:noFill/>
          <a:ln w="0">
            <a:noFill/>
          </a:ln>
        </p:spPr>
        <p:txBody>
          <a:bodyPr anchor="t" bIns="46800" lIns="90000" rIns="90000" tIns="46800">
            <a:noAutofit/>
          </a:bodyPr>
          <a:lstStyle>
            <a:defPPr/>
            <a:lvl1pPr lvl="0"/>
          </a:lstStyle>
          <a:p>
            <a:pPr algn="ctr" indent="0" marL="0">
              <a:lnSpc>
                <a:spcPct val="100000"/>
              </a:lnSpc>
              <a:buNone/>
            </a:pP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Ко</a:t>
            </a: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ма</a:t>
            </a: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нда </a:t>
            </a: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про</a:t>
            </a: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ект</a:t>
            </a:r>
            <a:r>
              <a:rPr b="true" spc="-1" strike="noStrike" sz="1800">
                <a:solidFill>
                  <a:srgbClr val="10243E"/>
                </a:solidFill>
                <a:latin typeface="XO Thames"/>
                <a:ea typeface="XO Thames"/>
                <a:cs typeface="XO Thames"/>
              </a:rPr>
              <a:t>а</a:t>
            </a:r>
            <a:br>
              <a:rPr sz="1800"/>
            </a:br>
            <a:endParaRPr b="false" spc="-1" strike="noStrike" sz="1800">
              <a:solidFill>
                <a:srgbClr val="000000"/>
              </a:solidFill>
              <a:latin typeface="XO Oriel"/>
              <a:ea typeface="XO Oriel"/>
              <a:cs typeface="XO Oriel"/>
            </a:endParaRPr>
          </a:p>
        </p:txBody>
      </p:sp>
      <p:sp>
        <p:nvSpPr>
          <p:cNvPr hidden="false" id="370" name="Shape 370"/>
          <p:cNvSpPr txBox="false"/>
          <p:nvPr isPhoto="false"/>
        </p:nvSpPr>
        <p:spPr>
          <a:xfrm flipH="false" flipV="false" rot="0">
            <a:off x="1797217" y="3403934"/>
            <a:ext cx="7806170" cy="548902"/>
          </a:xfrm>
          <a:prstGeom prst="rect">
            <a:avLst/>
          </a:prstGeom>
          <a:noFill/>
          <a:ln w="0">
            <a:noFill/>
          </a:ln>
        </p:spPr>
        <p:txBody>
          <a:bodyPr anchor="t" bIns="45720" lIns="91440" rIns="91440" tIns="45720">
            <a:noAutofit/>
          </a:bodyPr>
          <a:p>
            <a:pPr>
              <a:lnSpc>
                <a:spcPct val="100000"/>
              </a:lnSpc>
            </a:pPr>
            <a:r>
              <a:rPr b="tru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Руководитель проекта: заведующая отделом комплектования 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  <a:p>
            <a:pPr>
              <a:lnSpc>
                <a:spcPct val="100000"/>
              </a:lnSpc>
            </a:pP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Казакова Т.В.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</p:txBody>
      </p:sp>
      <p:sp>
        <p:nvSpPr>
          <p:cNvPr hidden="false" id="371" name="Shape 371"/>
          <p:cNvSpPr txBox="false"/>
          <p:nvPr isPhoto="false"/>
        </p:nvSpPr>
        <p:spPr>
          <a:xfrm flipH="false" flipV="false" rot="0">
            <a:off x="1804717" y="3970427"/>
            <a:ext cx="7773473" cy="486152"/>
          </a:xfrm>
          <a:prstGeom prst="rect">
            <a:avLst/>
          </a:prstGeom>
          <a:noFill/>
          <a:ln w="0">
            <a:noFill/>
          </a:ln>
        </p:spPr>
        <p:txBody>
          <a:bodyPr anchor="t" bIns="45720" lIns="91440" rIns="91440" tIns="45720">
            <a:noAutofit/>
          </a:bodyPr>
          <a:p>
            <a:pPr>
              <a:lnSpc>
                <a:spcPct val="100000"/>
              </a:lnSpc>
            </a:pPr>
            <a:r>
              <a:rPr b="tru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Заведующая библиографическим отделом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  <a:p>
            <a:pPr>
              <a:lnSpc>
                <a:spcPct val="100000"/>
              </a:lnSpc>
            </a:pP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Нечкина Л.А.</a:t>
            </a: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</a:t>
            </a:r>
            <a:br>
              <a:rPr sz="1600">
                <a:latin typeface="XO Thames"/>
                <a:ea typeface="XO Thames"/>
                <a:cs typeface="XO Thames"/>
              </a:rPr>
            </a:b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</p:txBody>
      </p:sp>
      <p:sp>
        <p:nvSpPr>
          <p:cNvPr hidden="false" id="372" name="Shape 372"/>
          <p:cNvSpPr txBox="false"/>
          <p:nvPr isPhoto="false"/>
        </p:nvSpPr>
        <p:spPr>
          <a:xfrm flipH="false" flipV="false" rot="0">
            <a:off x="1822282" y="5171072"/>
            <a:ext cx="7794408" cy="703440"/>
          </a:xfrm>
          <a:prstGeom prst="rect">
            <a:avLst/>
          </a:prstGeom>
          <a:noFill/>
          <a:ln w="0">
            <a:noFill/>
          </a:ln>
        </p:spPr>
        <p:txBody>
          <a:bodyPr anchor="t" bIns="45720" lIns="91440" rIns="91440" tIns="45720">
            <a:noAutofit/>
          </a:bodyPr>
          <a:p>
            <a:pPr>
              <a:lnSpc>
                <a:spcPct val="100000"/>
              </a:lnSpc>
            </a:pPr>
            <a:r>
              <a:rPr b="tru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Библиотекарь отдела обслуживания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  <a:p>
            <a:pPr>
              <a:lnSpc>
                <a:spcPct val="100000"/>
              </a:lnSpc>
            </a:pP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Сосулякина О.В.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</p:txBody>
      </p:sp>
      <p:sp>
        <p:nvSpPr>
          <p:cNvPr hidden="false" id="373" name="Shape 373"/>
          <p:cNvSpPr txBox="false"/>
          <p:nvPr isPhoto="false"/>
        </p:nvSpPr>
        <p:spPr>
          <a:xfrm flipH="false" flipV="false" rot="0">
            <a:off x="1809750" y="4544427"/>
            <a:ext cx="7776696" cy="523749"/>
          </a:xfrm>
          <a:prstGeom prst="rect">
            <a:avLst/>
          </a:prstGeom>
          <a:noFill/>
          <a:ln w="0">
            <a:noFill/>
          </a:ln>
        </p:spPr>
        <p:txBody>
          <a:bodyPr anchor="t" bIns="45720" lIns="91440" rIns="91440" tIns="45720">
            <a:noAutofit/>
          </a:bodyPr>
          <a:p>
            <a:pPr>
              <a:lnSpc>
                <a:spcPct val="100000"/>
              </a:lnSpc>
            </a:pPr>
            <a:r>
              <a:rPr b="tru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Заведующая отделом краеведения</a:t>
            </a: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  <a:p>
            <a:pPr>
              <a:lnSpc>
                <a:spcPct val="100000"/>
              </a:lnSpc>
            </a:pP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Толстогузова Н.М.</a:t>
            </a:r>
            <a:r>
              <a:rPr b="false" spc="-1" strike="noStrike" sz="1600">
                <a:solidFill>
                  <a:srgbClr val="000000"/>
                </a:solidFill>
                <a:latin typeface="XO Thames"/>
                <a:ea typeface="XO Thames"/>
                <a:cs typeface="XO Thames"/>
              </a:rPr>
              <a:t> </a:t>
            </a:r>
            <a:br>
              <a:rPr sz="1600">
                <a:latin typeface="XO Thames"/>
                <a:ea typeface="XO Thames"/>
                <a:cs typeface="XO Thames"/>
              </a:rPr>
            </a:br>
            <a:endParaRPr b="false" spc="-1" strike="noStrike" sz="1600">
              <a:solidFill>
                <a:srgbClr val="000000"/>
              </a:solidFill>
              <a:latin typeface="XO Thames"/>
              <a:ea typeface="XO Thames"/>
              <a:cs typeface="XO Thames"/>
            </a:endParaRP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74" name="GroupShape 37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75" name="Shape 375"/>
          <p:cNvSpPr txBox="true"/>
          <p:nvPr isPhoto="false">
            <p:ph idx="12" type="sldNum"/>
          </p:nvPr>
        </p:nvSpPr>
        <p:spPr>
          <a:xfrm flipH="false" flipV="false" rot="0">
            <a:off x="11079360" y="6447600"/>
            <a:ext cx="832680" cy="35855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DCE5FAE9-814B-4A54-B5F5-9335B4619185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6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pic>
        <p:nvPicPr>
          <p:cNvPr hidden="false" id="377" name="Picture 377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0320" y="48240"/>
            <a:ext cx="534600" cy="846720"/>
          </a:xfrm>
          <a:prstGeom prst="rect">
            <a:avLst/>
          </a:prstGeom>
          <a:ln w="0">
            <a:noFill/>
          </a:ln>
        </p:spPr>
      </p:pic>
      <p:sp>
        <p:nvSpPr>
          <p:cNvPr hidden="false" id="378" name="Shape 378"/>
          <p:cNvSpPr txBox="true"/>
          <p:nvPr isPhoto="false"/>
        </p:nvSpPr>
        <p:spPr>
          <a:xfrm flipH="false" flipV="false" rot="0">
            <a:off x="1972355" y="299357"/>
            <a:ext cx="7098846" cy="504822"/>
          </a:xfrm>
          <a:prstGeom prst="rect">
            <a:avLst/>
          </a:prstGeom>
          <a:solidFill>
            <a:srgbClr val="9DDA28"/>
          </a:solidFill>
        </p:spPr>
        <p:txBody>
          <a:bodyPr anchor="b" bIns="45720" lIns="91440" rIns="91440" tIns="45720">
            <a:normAutofit fontScale="100%" lnSpcReduction="0%"/>
          </a:bodyPr>
          <a:p>
            <a:pPr algn="r" indent="0" marL="0" marR="0">
              <a:lnSpc>
                <a:spcPct val="100000"/>
              </a:lnSpc>
            </a:pPr>
            <a:r>
              <a:rPr b="true" spc="0" sz="2200" u="none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КАРТА ТЕКУЩЕГО СОСТОЯНИЯ ПРОЦЕССА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380" name="Picture 380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557212" y="1144790"/>
            <a:ext cx="10261816" cy="5545799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81" name="GroupShape 38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2" name="Shape 382"/>
          <p:cNvSpPr txBox="true"/>
          <p:nvPr isPhoto="false">
            <p:ph idx="12" type="sldNum"/>
          </p:nvPr>
        </p:nvSpPr>
        <p:spPr>
          <a:xfrm flipH="false" flipV="false" rot="0">
            <a:off x="11079360" y="6447600"/>
            <a:ext cx="832680" cy="35855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DE18A9E8-E190-496F-8F6F-85F13AB7B460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7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pic>
        <p:nvPicPr>
          <p:cNvPr hidden="false" id="384" name="Picture 384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0320" y="48240"/>
            <a:ext cx="534600" cy="846720"/>
          </a:xfrm>
          <a:prstGeom prst="rect">
            <a:avLst/>
          </a:prstGeom>
          <a:ln w="0">
            <a:noFill/>
          </a:ln>
        </p:spPr>
      </p:pic>
      <p:sp>
        <p:nvSpPr>
          <p:cNvPr hidden="false" id="385" name="Shape 385"/>
          <p:cNvSpPr txBox="true"/>
          <p:nvPr isPhoto="false"/>
        </p:nvSpPr>
        <p:spPr>
          <a:xfrm flipH="false" flipV="false" rot="0">
            <a:off x="3830410" y="180975"/>
            <a:ext cx="6608989" cy="504825"/>
          </a:xfrm>
          <a:prstGeom prst="rect">
            <a:avLst/>
          </a:prstGeom>
          <a:solidFill>
            <a:srgbClr val="9DDA28"/>
          </a:solidFill>
        </p:spPr>
        <p:txBody>
          <a:bodyPr anchor="b" bIns="45720" lIns="91440" rIns="91440" tIns="45720">
            <a:normAutofit fontScale="100%" lnSpcReduction="0%"/>
          </a:bodyPr>
          <a:p>
            <a:pPr algn="r" indent="0" marL="0" marR="0">
              <a:lnSpc>
                <a:spcPct val="100000"/>
              </a:lnSpc>
            </a:pPr>
            <a:r>
              <a:rPr b="true" spc="0" sz="2200" u="none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КАРТА </a:t>
            </a:r>
            <a:r>
              <a:rPr b="true" sz="2200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ЦЕЛЕВОГО</a:t>
            </a:r>
            <a:r>
              <a:rPr b="true" spc="0" sz="2200" u="none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 </a:t>
            </a:r>
            <a:r>
              <a:rPr b="true" spc="0" sz="2200" u="none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СОСТОЯНИЯ ПРОЦЕССА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387" name="Picture 387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413354" y="1100749"/>
            <a:ext cx="9531977" cy="5358175"/>
          </a:xfrm>
          <a:prstGeom prst="rect">
            <a:avLst/>
          </a:prstGeom>
        </p:spPr>
      </p:pic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88" name="GroupShape 38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9" name="Shape 389"/>
          <p:cNvSpPr txBox="true"/>
          <p:nvPr isPhoto="false">
            <p:ph idx="12" type="sldNum"/>
          </p:nvPr>
        </p:nvSpPr>
        <p:spPr>
          <a:xfrm flipH="false" flipV="false" rot="0">
            <a:off x="11079360" y="6447600"/>
            <a:ext cx="832680" cy="35855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91FDEFBE-7661-4282-B774-A3D72A1F4816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8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pic>
        <p:nvPicPr>
          <p:cNvPr hidden="false" id="391" name="Picture 391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0320" y="48240"/>
            <a:ext cx="534600" cy="846720"/>
          </a:xfrm>
          <a:prstGeom prst="rect">
            <a:avLst/>
          </a:prstGeom>
          <a:ln w="0">
            <a:noFill/>
          </a:ln>
        </p:spPr>
      </p:pic>
      <p:sp>
        <p:nvSpPr>
          <p:cNvPr hidden="false" id="392" name="Shape 392"/>
          <p:cNvSpPr txBox="true"/>
          <p:nvPr isPhoto="false"/>
        </p:nvSpPr>
        <p:spPr>
          <a:xfrm flipH="false" flipV="false" rot="0">
            <a:off x="4234127" y="288404"/>
            <a:ext cx="5125810" cy="504825"/>
          </a:xfrm>
          <a:prstGeom prst="rect">
            <a:avLst/>
          </a:prstGeom>
          <a:solidFill>
            <a:srgbClr val="9DDA28"/>
          </a:solidFill>
        </p:spPr>
        <p:txBody>
          <a:bodyPr anchor="b" bIns="45720" lIns="91440" rIns="91440" tIns="45720">
            <a:normAutofit fontScale="100%" lnSpcReduction="0%"/>
          </a:bodyPr>
          <a:p>
            <a:pPr algn="r" indent="0" marL="0" marR="0">
              <a:lnSpc>
                <a:spcPct val="100000"/>
              </a:lnSpc>
            </a:pPr>
            <a:r>
              <a:rPr b="true" spc="0" sz="2200" u="none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АНАЛИЗ И РЕШЕНИЕ ПРОБЛЕМ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hidden="false" id="393" name="Table 393"/>
          <p:cNvGraphicFramePr/>
          <p:nvPr isPhoto="false"/>
        </p:nvGraphicFramePr>
        <p:xfrm flipH="false" flipV="false" rot="0">
          <a:off x="870857" y="843643"/>
          <a:ext cx="10381319" cy="7848075"/>
        </p:xfrm>
        <a:graphic>
          <a:graphicData uri="http://schemas.openxmlformats.org/drawingml/2006/table">
            <a:tbl>
              <a:tblPr bandCol="false" bandRow="true" firstCol="false" firstRow="true" lastCol="false" lastRow="false"/>
              <a:tblGrid>
                <a:gridCol w="566796"/>
                <a:gridCol w="3271507"/>
                <a:gridCol w="3271507"/>
                <a:gridCol w="3271507"/>
              </a:tblGrid>
              <a:tr h="231321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n/n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Проблема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Причина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Решение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</a:tr>
              <a:tr h="231321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1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Наличие дублирования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информации в справочно-поисковом аппарате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библиотеки.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Ведение собственных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каталогов во всех отделах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библиотеки и учетного каталога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одновременно.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1. Объединены алфавитный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 абонемента,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алфавитный каталог читального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зала и учетный каталог отдела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комплектования.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2. Объединены систематический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 абонемента 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систематический каталог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читального зала в сводный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систематический каталог.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3. Разработаны паспорта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сводных алфавитного 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систематического каталогов.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231321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2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Наличие дублирования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информации в традиционных 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 электронном OPAC-</a:t>
                      </a: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Global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каталогах.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Появление в СБА библиотек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электронного каталога при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наличии бумажных каталогов,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которые ведутся по традиции.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Полностью отказаться от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традиционных каталогов в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библиотеке не представляется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возможным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231321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3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 Необходимость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редактирования каталогов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отделов.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Наличие собственных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алфавитного 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систематического каталогов во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всех отделах библиотеки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1. Объединены алфавитный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 абонемента,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алфавитный каталог читального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зала и учетный каталог отдела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комплектования.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2. Объединены систематический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каталог абонемента и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систематический каталог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читального зала в сводный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систематический каталог.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3. Разработана и утверждена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СОП «Процесса внесения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записей на новые документы в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электронный каталог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 АБИС «OPAC-</a:t>
                      </a: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Global</a:t>
                      </a: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»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4. Обучен специалист работе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в АБИС OPAC-</a:t>
                      </a: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Global</a:t>
                      </a: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».</a:t>
                      </a: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94" name="GroupShape 39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95" name="Shape 395"/>
          <p:cNvSpPr txBox="true"/>
          <p:nvPr isPhoto="false">
            <p:ph idx="12" type="sldNum"/>
          </p:nvPr>
        </p:nvSpPr>
        <p:spPr>
          <a:xfrm flipH="false" flipV="false" rot="0">
            <a:off x="11079360" y="6447600"/>
            <a:ext cx="832680" cy="358559"/>
          </a:xfrm>
          <a:prstGeom prst="rect">
            <a:avLst/>
          </a:prstGeom>
          <a:noFill/>
          <a:ln w="0">
            <a:noFill/>
          </a:ln>
        </p:spPr>
        <p:txBody>
          <a:bodyPr anchor="ctr" bIns="45000" lIns="90000" rIns="90000" tIns="45000">
            <a:noAutofit/>
          </a:bodyPr>
          <a:lstStyle>
            <a:defPPr/>
            <a:lvl1pPr algn="ctr" indent="0" lvl="0" marL="0">
              <a:lnSpc>
                <a:spcPct val="100000"/>
              </a:lnSpc>
              <a:buNone/>
              <a:def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 indent="0" marL="0">
              <a:lnSpc>
                <a:spcPct val="100000"/>
              </a:lnSpc>
              <a:buNone/>
            </a:pPr>
            <a:fld id="{CCCE5D55-4662-4C1A-8B3A-5BC56E5E1A4F}" type="slidenum">
              <a:rPr b="true" spc="-1" strike="noStrike" sz="2660">
                <a:solidFill>
                  <a:srgbClr val="003274"/>
                </a:solidFill>
                <a:latin typeface="Arial"/>
                <a:ea typeface="Arial"/>
                <a:cs typeface="Arial"/>
              </a:rPr>
              <a:t>9</a:t>
            </a:fld>
            <a:endParaRPr b="false" spc="-1" strike="noStrike" sz="2660">
              <a:solidFill>
                <a:srgbClr val="000000"/>
              </a:solidFill>
              <a:latin typeface="Tinos"/>
              <a:ea typeface="Tinos"/>
              <a:cs typeface="Tinos"/>
            </a:endParaRPr>
          </a:p>
        </p:txBody>
      </p:sp>
      <p:pic>
        <p:nvPicPr>
          <p:cNvPr hidden="false" id="397" name="Picture 397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0320" y="48240"/>
            <a:ext cx="534600" cy="846720"/>
          </a:xfrm>
          <a:prstGeom prst="rect">
            <a:avLst/>
          </a:prstGeom>
          <a:ln w="0">
            <a:noFill/>
          </a:ln>
        </p:spPr>
      </p:pic>
      <p:sp>
        <p:nvSpPr>
          <p:cNvPr hidden="false" id="398" name="Shape 398"/>
          <p:cNvSpPr txBox="true"/>
          <p:nvPr isPhoto="false"/>
        </p:nvSpPr>
        <p:spPr>
          <a:xfrm flipH="false" flipV="false" rot="0">
            <a:off x="3640856" y="107429"/>
            <a:ext cx="5166631" cy="504825"/>
          </a:xfrm>
          <a:prstGeom prst="rect">
            <a:avLst/>
          </a:prstGeom>
          <a:solidFill>
            <a:srgbClr val="9DDA28"/>
          </a:solidFill>
        </p:spPr>
        <p:txBody>
          <a:bodyPr anchor="b" bIns="45720" lIns="91440" rIns="91440" tIns="45720">
            <a:normAutofit fontScale="100%" lnSpcReduction="0%"/>
          </a:bodyPr>
          <a:p>
            <a:pPr algn="r" indent="0" marL="0"/>
            <a:r>
              <a:rPr b="true" sz="2200">
                <a:solidFill>
                  <a:srgbClr val="000000">
                    <a:alpha val="100000"/>
                  </a:srgbClr>
                </a:solidFill>
                <a:latin typeface="Scada"/>
                <a:ea typeface="Scada"/>
                <a:cs typeface="Scada"/>
              </a:rPr>
              <a:t>АНАЛИЗ И РЕШЕНИЕ ПРОБЛЕМ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hidden="false" id="399" name="Table 399"/>
          <p:cNvGraphicFramePr/>
          <p:nvPr isPhoto="false"/>
        </p:nvGraphicFramePr>
        <p:xfrm flipH="false" flipV="false" rot="0">
          <a:off x="999310" y="1115541"/>
          <a:ext cx="10284278" cy="4181540"/>
        </p:xfrm>
        <a:graphic>
          <a:graphicData uri="http://schemas.openxmlformats.org/drawingml/2006/table">
            <a:tbl>
              <a:tblPr bandCol="false" bandRow="true" firstCol="false" firstRow="true" lastCol="false" lastRow="false"/>
              <a:tblGrid>
                <a:gridCol w="561497"/>
                <a:gridCol w="3240926"/>
                <a:gridCol w="3240926"/>
                <a:gridCol w="3240926"/>
              </a:tblGrid>
              <a:tr h="1045385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n/n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Проблема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Причина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b="true"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Решение</a:t>
                      </a: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solidFill>
                      <a:srgbClr val="EEEEEE">
                        <a:alpha val="100000"/>
                      </a:srgbClr>
                    </a:solidFill>
                  </a:tcPr>
                </a:tc>
              </a:tr>
              <a:tr h="1045385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4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000"/>
                        <a:t>Наличие финансовых затрат на содержание и актуализацию каталогов и картотек.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/>
                        <a:t> Каждый традиционный каталог предполагает постоянное обновление, что требует закупки специальных карточек, заправки и покупки картриджей для принтеров. 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/>
                        <a:t>Объединены алфавитный каталог абонемента, алфавитный каталог читального зала и учетный каталог отдела комплектования. 2. Объединены систематический каталог абонемента и систематический каталог читального зала в сводный систематический каталог. 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1045385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5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000"/>
                        <a:t>Сложность для пользователя самостоятельного поиска информации. 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000"/>
                        <a:t>Несовершенство бумажных каталогов с точки зрения поиска информации и сложность использования электронного каталога.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/>
                        <a:t>Внедрена в систему самостоятельного поиска пользователя база данных АБИС OPAC-</a:t>
                      </a:r>
                      <a:r>
                        <a:rPr sz="1000"/>
                        <a:t>Global</a:t>
                      </a:r>
                      <a:r>
                        <a:rPr sz="1000"/>
                        <a:t> 2. Разработка СОК для пользователей по поиску информации в АБИС </a:t>
                      </a:r>
                      <a:r>
                        <a:rPr sz="1000"/>
                        <a:t>OPACGlobal</a:t>
                      </a:r>
                      <a:r>
                        <a:rPr sz="1000"/>
                        <a:t>. 3. Создана точка доступа к сети интернет на абонементе. 3. Размещение в центральной районной библиотеке навигационного стенда «Библиотечные каталоги».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  <a:tr h="1045385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pc="0" sz="100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Scada"/>
                          <a:ea typeface="Scada"/>
                          <a:cs typeface="Scada"/>
                        </a:rPr>
                        <a:t>6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000"/>
                        <a:t>Необходимость размещения дополнительных каталожных ящиков в помещении. 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/>
                        <a:t>Традиционные каталоги размещаются в специальных ящиках согласно требованиям, которые в свою очередь должны находиться в том же помещении, где и фонд, и быть доступными пользователям. 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l" indent="0" lvl="0" marL="38100" marR="38100">
                        <a:lnSpc>
                          <a:spcPct val="100000"/>
                        </a:lnSpc>
                      </a:pPr>
                      <a:r>
                        <a:rPr sz="1000"/>
                        <a:t>Объединены алфавитный каталог абонемента, алфавитный каталог читального зала и учетный каталог отдела комплектования. 2. Объединены систематический каталог абонемента и систематический каталог читального зала в сводный систематический каталог</a:t>
                      </a:r>
                      <a:endParaRPr spc="0" sz="1000" u="none">
                        <a:solidFill>
                          <a:srgbClr val="000000">
                            <a:alpha val="100000"/>
                          </a:srgbClr>
                        </a:solidFill>
                        <a:latin typeface="Scada"/>
                        <a:ea typeface="Scada"/>
                        <a:cs typeface="Scada"/>
                      </a:endParaRPr>
                    </a:p>
                  </a:txBody>
                  <a:tcPr anchor="t" anchorCtr="false" marB="38100" marL="38100" marR="38100" marT="38100" vert="horz">
                    <a:lnL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len="med" type="none" w="med"/>
                      <a:tailEnd len="med" type="none" w="med"/>
                    </a:lnB>
                    <a:lnTlToBr w="12700">
                      <a:noFill/>
                      <a:headEnd len="med" type="none" w="med"/>
                      <a:tailEnd len="med" type="none" w="med"/>
                    </a:lnTlToBr>
                    <a:lnBlToTr w="12700">
                      <a:noFill/>
                      <a:headEnd len="med" type="none" w="med"/>
                      <a:tailEnd len="med" type="none" w="med"/>
                    </a:lnBlToTr>
                    <a:noFill/>
                  </a:tcPr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6350">
          <a:solidFill>
            <a:schemeClr val="phClr">
              <a:shade val="95000"/>
              <a:satMod val="105000"/>
            </a:schemeClr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ppt/theme/theme2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6350">
          <a:solidFill>
            <a:schemeClr val="phClr">
              <a:shade val="95000"/>
              <a:satMod val="105000"/>
            </a:schemeClr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ppt/theme/theme3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6350">
          <a:solidFill>
            <a:schemeClr val="phClr">
              <a:shade val="95000"/>
              <a:satMod val="105000"/>
            </a:schemeClr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ppt/theme/theme4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6350">
          <a:solidFill>
            <a:schemeClr val="phClr">
              <a:shade val="95000"/>
              <a:satMod val="105000"/>
            </a:schemeClr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MyOffice-CoreFramework-Linux/37-1367.1091.10011.1001.1@92c86c4fc59398dd64f1786b019b76a317813c64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2023-01-18T02:08:49Z</dcterms:created>
  <dcterms:modified xsi:type="dcterms:W3CDTF">2025-10-10T13:05:34Z</dcterms:modified>
</cp:coreProperties>
</file>