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4" r:id="rId3"/>
    <p:sldId id="353" r:id="rId4"/>
    <p:sldId id="347" r:id="rId5"/>
    <p:sldId id="371" r:id="rId6"/>
    <p:sldId id="372" r:id="rId7"/>
    <p:sldId id="373" r:id="rId8"/>
    <p:sldId id="374" r:id="rId9"/>
    <p:sldId id="357" r:id="rId10"/>
    <p:sldId id="360" r:id="rId11"/>
    <p:sldId id="339" r:id="rId12"/>
    <p:sldId id="358" r:id="rId13"/>
    <p:sldId id="375" r:id="rId14"/>
    <p:sldId id="350" r:id="rId15"/>
    <p:sldId id="363" r:id="rId16"/>
    <p:sldId id="326" r:id="rId17"/>
    <p:sldId id="368" r:id="rId18"/>
    <p:sldId id="334" r:id="rId19"/>
    <p:sldId id="345" r:id="rId20"/>
    <p:sldId id="344" r:id="rId21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73" autoAdjust="0"/>
  </p:normalViewPr>
  <p:slideViewPr>
    <p:cSldViewPr>
      <p:cViewPr varScale="1">
        <p:scale>
          <a:sx n="119" d="100"/>
          <a:sy n="119" d="100"/>
        </p:scale>
        <p:origin x="486" y="90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DB1B3-A8B5-4AA1-821C-D2F13B51D7C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29" y="167345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национальных проектов в Крапивинском муниципальном округе </a:t>
            </a:r>
          </a:p>
          <a:p>
            <a:pPr algn="ctr" defTabSz="396000"/>
            <a:r>
              <a:rPr lang="ru-RU" sz="40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и планы на 2022 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250" y="248664"/>
            <a:ext cx="818452" cy="1191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64" y="248665"/>
            <a:ext cx="1780186" cy="119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80517" y="7918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04134" y="91515"/>
            <a:ext cx="2073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0698" y="538815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Было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Стало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8798" y="1129147"/>
            <a:ext cx="81844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оцифровано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8672</a:t>
            </a: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экземпляра (план – 10000)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каталог книг –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54705</a:t>
            </a:r>
            <a:r>
              <a:rPr lang="ru-RU" sz="2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экземпляров</a:t>
            </a:r>
            <a:endParaRPr lang="ru-RU" sz="26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833" y="3127340"/>
            <a:ext cx="3528393" cy="26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703008"/>
            <a:ext cx="7416824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6967" y="196357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952" y="632245"/>
            <a:ext cx="703852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системы оказания первичной медико-санитарной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сердечно-сосудистыми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борьба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онкологическими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заболеваниями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детского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медицинских организаций системы здравоохранения квалифицированными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кадрами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единого цифрового контура в здравоохранении на основе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ЕГИСЗ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экспорта медицинских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2934" y="1918493"/>
            <a:ext cx="3503763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80517" y="768701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6947" y="172603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461" y="935831"/>
            <a:ext cx="5262735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легковых автомобиля </a:t>
            </a: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38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автоматизированных рабочих мест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рочее оборудование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ертолетная площадка «Зеленогорская»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модульный ФАП в п. Зеленовский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326" y="1706432"/>
            <a:ext cx="3024335" cy="41044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41" y="2171852"/>
            <a:ext cx="3312368" cy="31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2" y="786498"/>
            <a:ext cx="7488832" cy="1902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46947" y="172603"/>
            <a:ext cx="33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874" y="1007839"/>
            <a:ext cx="62893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детей-сирот и детей, попавших в трудную жизненную ситуацию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91,7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опекаемых и усыновленных детей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58,5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медицинский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несовершеннолетних профилактический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79,1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диспансеризация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определенных групп взрослого населения 1 этап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44,3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углубленная диспансеризация определенных групп взрослого населения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76,6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прибыло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врача 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среднего медицинского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персонала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205" y="2015951"/>
            <a:ext cx="396239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43376" y="76800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59824" y="143743"/>
            <a:ext cx="256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051" y="518430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МТБ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997" y="1007839"/>
            <a:ext cx="6223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 и повышения качества жизни граждан старшего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поколения»: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здоровой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долговременного ухода за пожилыми людьми и инвалидами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старшего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граждан к здоровому образу жизни, включая здоровое питание и отказ от вредных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привычек»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81" y="1674802"/>
            <a:ext cx="4248472" cy="4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772342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383141" y="143743"/>
            <a:ext cx="256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246" y="818991"/>
            <a:ext cx="6193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«Финансовая поддержка семей при рождении детей» -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48,6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млн. руб. 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первого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выплаты при рождении третьего и последующего ребенка до 3-х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лет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меры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многодетным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семьям</a:t>
            </a: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областного материнского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капитала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205" y="2087959"/>
            <a:ext cx="3960440" cy="33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936501" y="75982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0677" y="125033"/>
            <a:ext cx="462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4533" y="1088340"/>
            <a:ext cx="10193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33 квартирный жилой дом в пгт. Крапивинский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жилья  7100 кв.м. (план 7000 кв.м.)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49" y="2087959"/>
            <a:ext cx="3816424" cy="362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77" y="2087959"/>
            <a:ext cx="388806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52666" y="723537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04570" y="70606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и городская среда»  </a:t>
            </a:r>
            <a:r>
              <a:rPr lang="ru-RU" sz="3200" b="1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50" y="185634"/>
            <a:ext cx="1572904" cy="1243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30" y="1655911"/>
            <a:ext cx="3274510" cy="3895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0145" y="5638476"/>
            <a:ext cx="384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Борисово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655911"/>
            <a:ext cx="3384376" cy="3895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1277" y="564306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гт. Зеленогорский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980" y="1655911"/>
            <a:ext cx="3638258" cy="3895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8210" y="5638476"/>
            <a:ext cx="3743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гт. Крапивинский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98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13195" y="900352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03133" y="82345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Малое 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445" y="1079847"/>
            <a:ext cx="6624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ведения предпринимательской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субъектов малого и среднего предпринимательства к финансовым ресурсам, в том числе к льготному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финансированию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малого и среднего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фермеров и развитие сельской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предпринимательства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13" y="1729964"/>
            <a:ext cx="3145616" cy="410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39882" y="776235"/>
            <a:ext cx="7591341" cy="4653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41250" y="0"/>
            <a:ext cx="7603643" cy="671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2022 год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61" y="1028654"/>
            <a:ext cx="9150987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172" y="768003"/>
            <a:ext cx="8593563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открытие центра «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 роста» в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Банновской школе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оснащение компьютерным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оборудованием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пять школ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инженерного мышления детей до 7-ми лет и мультипликационные теле и новостные студии 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оборудования для организации занятий Школы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ухода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благоустройство придомовых территорий и массовых мест отдыха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еще 2-х МКД в пгт. Крапивинский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участка дороги «Крапивино – Панфилово»</a:t>
            </a:r>
            <a:endParaRPr lang="ru-RU" sz="24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 - технической базы учреждений культуры, искусства и образовательных организаций культуры, пополнение библиотечных и музейных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фондов</a:t>
            </a:r>
            <a:endParaRPr lang="ru-RU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08509" y="825626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533" y="105577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533" y="845580"/>
            <a:ext cx="8111485" cy="54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36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846" y="208898"/>
            <a:ext cx="719390" cy="1188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" y="208899"/>
            <a:ext cx="178018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21367" y="863823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7327" y="935831"/>
            <a:ext cx="9222994" cy="503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России от 21.07.2020 № 474 «О национальных целях развития РФ на период до 2030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года»,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национальных целей развития РФ: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населения, здоровье и благополучие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для самореализации и развития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комфортная и безопасная среда для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достойный, эффективный труд и успешное предпринимательство;</a:t>
            </a:r>
          </a:p>
          <a:p>
            <a:pPr>
              <a:lnSpc>
                <a:spcPct val="150000"/>
              </a:lnSpc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цифровая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endParaRPr lang="ru-RU" sz="2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341" y="3384103"/>
            <a:ext cx="242032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3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388621" y="1007932"/>
            <a:ext cx="475252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7539" y="1307868"/>
            <a:ext cx="528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80718" y="2566106"/>
            <a:ext cx="5184576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3140" y="279465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–Кузбасс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-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проектов </a:t>
            </a:r>
          </a:p>
          <a:p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82613" y="4278879"/>
            <a:ext cx="5217992" cy="20754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588840" y="433259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проектов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региональный проект 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90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2996" y="8780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пять центров «Точка роста»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6665" y="5598940"/>
            <a:ext cx="346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Красноключинская школа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96" y="5598940"/>
            <a:ext cx="322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Барачатская школа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4753" y="5587254"/>
            <a:ext cx="299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Тарадановская школа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98" y="1727920"/>
            <a:ext cx="3148107" cy="37444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632" y="1727920"/>
            <a:ext cx="3215573" cy="37444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253" y="1727920"/>
            <a:ext cx="3240360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92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2996" y="8780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Крапивинская школа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107" y="1583903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мультимедийного оборудования: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телевизоров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 – камеры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ноутбуков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456" y="2664023"/>
            <a:ext cx="4953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88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565" y="807615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–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моделирование»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53" y="1583903"/>
            <a:ext cx="2880320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163" y="1583903"/>
            <a:ext cx="3095010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245" y="1583903"/>
            <a:ext cx="2952328" cy="41044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461" y="5855088"/>
            <a:ext cx="10081120" cy="40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Крапивинский детский дом творчества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2788" y="222826"/>
            <a:ext cx="264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4493" y="807615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3955" y="80935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туризм»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9775" y="5616351"/>
            <a:ext cx="670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 школа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00" y="1776562"/>
            <a:ext cx="3744417" cy="3281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245" y="1776562"/>
            <a:ext cx="2955313" cy="3281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8" y="1776562"/>
            <a:ext cx="3024337" cy="32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780888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19136" y="149536"/>
            <a:ext cx="207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44814" y="5950243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244" y="5616351"/>
            <a:ext cx="1962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Стало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874" y="1254343"/>
            <a:ext cx="9106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 «Крапивинский краеведческий музей»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МБУК «Клубная система Крапивинского округа</a:t>
            </a:r>
            <a:endParaRPr lang="ru-RU" sz="2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88" y="78867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212 тыс. руб.: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34" y="2089987"/>
            <a:ext cx="3080792" cy="2127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92" y="2218675"/>
            <a:ext cx="2396429" cy="4070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33" y="4320207"/>
            <a:ext cx="3080793" cy="1968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0792" y="5760367"/>
            <a:ext cx="239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Барачатский СДК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3" y="2218675"/>
            <a:ext cx="2630138" cy="2101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621" y="2218675"/>
            <a:ext cx="2730844" cy="40701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4" y="4392215"/>
            <a:ext cx="2054074" cy="1896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15350" y="5760367"/>
            <a:ext cx="195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613</Words>
  <Application>Microsoft Office PowerPoint</Application>
  <PresentationFormat>Произвольный</PresentationFormat>
  <Paragraphs>115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 на 2022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""</cp:lastModifiedBy>
  <cp:revision>1592</cp:revision>
  <cp:lastPrinted>2020-07-10T04:24:24Z</cp:lastPrinted>
  <dcterms:created xsi:type="dcterms:W3CDTF">2018-10-19T07:56:24Z</dcterms:created>
  <dcterms:modified xsi:type="dcterms:W3CDTF">2022-02-24T08:49:10Z</dcterms:modified>
</cp:coreProperties>
</file>