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353" r:id="rId4"/>
    <p:sldId id="347" r:id="rId5"/>
    <p:sldId id="371" r:id="rId6"/>
    <p:sldId id="372" r:id="rId7"/>
    <p:sldId id="373" r:id="rId8"/>
    <p:sldId id="357" r:id="rId9"/>
    <p:sldId id="360" r:id="rId10"/>
    <p:sldId id="339" r:id="rId11"/>
    <p:sldId id="358" r:id="rId12"/>
    <p:sldId id="375" r:id="rId13"/>
    <p:sldId id="350" r:id="rId14"/>
    <p:sldId id="363" r:id="rId15"/>
    <p:sldId id="326" r:id="rId16"/>
    <p:sldId id="368" r:id="rId17"/>
    <p:sldId id="334" r:id="rId18"/>
    <p:sldId id="345" r:id="rId19"/>
    <p:sldId id="379" r:id="rId20"/>
    <p:sldId id="378" r:id="rId21"/>
    <p:sldId id="380" r:id="rId22"/>
    <p:sldId id="377" r:id="rId23"/>
    <p:sldId id="344" r:id="rId24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3" autoAdjust="0"/>
  </p:normalViewPr>
  <p:slideViewPr>
    <p:cSldViewPr>
      <p:cViewPr varScale="1">
        <p:scale>
          <a:sx n="119" d="100"/>
          <a:sy n="119" d="100"/>
        </p:scale>
        <p:origin x="486" y="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2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9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9" y="167345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0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национальных проектов по итогам </a:t>
            </a:r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2022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" y="248665"/>
            <a:ext cx="1780186" cy="1191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97" y="359767"/>
            <a:ext cx="648072" cy="10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50290" y="523220"/>
            <a:ext cx="7416824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96741" y="0"/>
            <a:ext cx="33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6501" y="431775"/>
            <a:ext cx="703852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системы оказания первичной медико-санитарной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сердечно-сосудистыми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онкологическими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 организаций системы здравоохранения квалифицированными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кадрами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единого цифрового контура в здравоохранении на основе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ЕГИСЗ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экспорта медицинских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одернизация первичного звена здравоохранения РФ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026" y="2111918"/>
            <a:ext cx="3453614" cy="30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80517" y="768701"/>
            <a:ext cx="7488832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46947" y="172603"/>
            <a:ext cx="33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461" y="935831"/>
            <a:ext cx="52627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ифровой маммограф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ентгеновский диагностический комплекс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люорографический аппарат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рентгенографический аппарат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модульный ФАП в п. Каменный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648" y="1499147"/>
            <a:ext cx="526740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2" y="786498"/>
            <a:ext cx="7488832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46947" y="172603"/>
            <a:ext cx="33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874" y="1007839"/>
            <a:ext cx="62893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диспансеризация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детей-сирот и детей, попавших в трудную жизненную ситуацию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304,5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диспансеризация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опекаемых и усыновленных детей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53,8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медицинский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осмотр несовершеннолетних профилактический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5,9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диспансеризация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определенных групп взрослого населения 1 этап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24,5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углубленная диспансеризация определенных групп взрослого населения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66,1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рибыли: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врач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человека со средним медицинским образованием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616" y="1871935"/>
            <a:ext cx="422386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43376" y="76800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9824" y="143743"/>
            <a:ext cx="256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997" y="1007839"/>
            <a:ext cx="6223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 и повышения качества жизни граждан старшего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поколения»: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здоровой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долговременного ухода за пожилыми людьми и инвалидами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старшего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граждан к здоровому образу жизни, включая здоровое питание и отказ от вредных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привычек»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81" y="1674802"/>
            <a:ext cx="4248472" cy="40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3246" y="57579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10149" y="52571"/>
            <a:ext cx="256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0903" y="768003"/>
            <a:ext cx="61939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«Финансовая поддержка семей при рождении детей» 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37,8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млн. руб. :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первого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третьего и последующего ребенка до 3-х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меры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многодетным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семьям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областного материнского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205" y="2087959"/>
            <a:ext cx="3960440" cy="33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36501" y="64825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0677" y="92822"/>
            <a:ext cx="462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0517" y="787522"/>
            <a:ext cx="10193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квартирный жилой дом в пгт. Крапивинский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жилья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1190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кв.м. (план 7000 кв.м.)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174" y="1871934"/>
            <a:ext cx="5544616" cy="4202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93" y="1871935"/>
            <a:ext cx="2916079" cy="42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80" name="Line 2"/>
          <p:cNvSpPr/>
          <p:nvPr/>
        </p:nvSpPr>
        <p:spPr>
          <a:xfrm>
            <a:off x="852666" y="723537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04570" y="70606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  </a:t>
            </a:r>
            <a:r>
              <a:rPr lang="ru-RU" sz="32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29" y="1510749"/>
            <a:ext cx="3888068" cy="4213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" y="5323936"/>
            <a:ext cx="3212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Зеленогорский, д. 81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14" y="1510749"/>
            <a:ext cx="6480720" cy="4237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4626" y="5335508"/>
            <a:ext cx="607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гт. Крапивинский, детская площадка «Кремль»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98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13195" y="900352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3133" y="82345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461" y="1392263"/>
            <a:ext cx="51845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осуществления деятельности самозанятыми гражданами;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легкого старта и комфортного ведения бизнеса;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предпринимательства.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061" y="1799927"/>
            <a:ext cx="5219700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3085" y="496827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Малашкина О.В.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041" y="2591794"/>
            <a:ext cx="4716524" cy="3458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39882" y="776235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1250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 качественные дороги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474" y="776235"/>
            <a:ext cx="8820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общесистемные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развития дорожного хозяйства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7041" y="5616351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моста через р. Большая Кедровка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67" y="2591794"/>
            <a:ext cx="4464496" cy="34582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4459" y="5614797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дороги Крапивино - Панфилово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39882" y="776235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1250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474" y="776235"/>
            <a:ext cx="6156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лесов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обращения с твердыми коммунальными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069" y="1792273"/>
            <a:ext cx="4728010" cy="4432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0" y="2696682"/>
            <a:ext cx="4746251" cy="35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8509" y="825626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533" y="105577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533" y="845580"/>
            <a:ext cx="8111485" cy="54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39882" y="776235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1250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кооперация и экспорт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501" y="1744557"/>
            <a:ext cx="3172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продукции АПК в Кузбассе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системные меры содействия международной кооперации и экспорта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176" y="1481009"/>
            <a:ext cx="4176191" cy="40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39882" y="776235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1250" y="0"/>
            <a:ext cx="8886198" cy="67167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448" y="1435689"/>
            <a:ext cx="38201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структура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технологии</a:t>
            </a: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17" y="1626256"/>
            <a:ext cx="63367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39882" y="776235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1250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2023 год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059" y="944987"/>
            <a:ext cx="90730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направлений по региональному проекту «Успех каждого ребенка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современным компьютерным оборудованием в рамках проекта «Цифровая образовательная среда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- технической по направлению «Создание системы долговременного ухода за гражданами пожилого возраста и инвалидами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придомовых территорий и мест отдыха: дом №83 и дом №19 в пгт. Зеленогорский, работы по благоустройству центральной аллеи в пгт.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Зеленогорский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многоквартирных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в пгт. Крапивинский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дороги «Крапивино – Панфилово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моста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Кедровка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" y="208899"/>
            <a:ext cx="1780186" cy="118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469" y="263767"/>
            <a:ext cx="65232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1367" y="86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327" y="935831"/>
            <a:ext cx="9222994" cy="503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России от 21.07.2020 № 474 «О национальных целях развития РФ на период до 2030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года»,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 целей развития РФ: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населения, здоровье и благополучие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для самореализации и развития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комфортная и безопасная среда для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достойный, эффективный труд и успешное предпринимательство;</a:t>
            </a: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цифровая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41" y="3384103"/>
            <a:ext cx="24203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3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39" y="1307868"/>
            <a:ext cx="528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140" y="279465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–Кузбасс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проектов 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840" y="433259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проекта 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065" y="1415997"/>
            <a:ext cx="2952055" cy="28538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03" y="3528119"/>
            <a:ext cx="252167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790" y="222826"/>
            <a:ext cx="264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4573" y="86918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0637" y="5832375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«Точка роста» в Банновской школе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3" y="2015951"/>
            <a:ext cx="3518377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13" y="2015951"/>
            <a:ext cx="3600400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018" y="2015951"/>
            <a:ext cx="32403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792" y="222826"/>
            <a:ext cx="264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0557" y="900433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069" y="1953349"/>
            <a:ext cx="4614899" cy="3676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4470" y="518066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Зеленогорская школа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74" y="1953349"/>
            <a:ext cx="4895512" cy="3676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4493" y="5180660"/>
            <a:ext cx="3960440" cy="40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Борисовская школа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788" y="222826"/>
            <a:ext cx="264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565" y="80761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461" y="5855088"/>
            <a:ext cx="10081120" cy="40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дом детского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27" y="1799927"/>
            <a:ext cx="4407790" cy="3598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249" y="1799927"/>
            <a:ext cx="56743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780888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19136" y="149536"/>
            <a:ext cx="207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874" y="1254343"/>
            <a:ext cx="9106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оборудования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Пополнение библиотечных и музейных фондов</a:t>
            </a:r>
            <a:endParaRPr lang="ru-RU" sz="2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88" y="78867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 515,5 тыс. руб.: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44" y="2521878"/>
            <a:ext cx="3652102" cy="32614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86" y="2480788"/>
            <a:ext cx="3333689" cy="3302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70" y="2480787"/>
            <a:ext cx="3528392" cy="33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80517" y="7918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04134" y="91515"/>
            <a:ext cx="2073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Было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Стало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0753" y="1125708"/>
            <a:ext cx="87287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2019 года оцифровано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8922</a:t>
            </a: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экземпляра (план – 10000)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каталог книг –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56061</a:t>
            </a: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экземпляров</a:t>
            </a:r>
            <a:endParaRPr lang="ru-RU" sz="26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833" y="3127340"/>
            <a:ext cx="3528393" cy="26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7947</TotalTime>
  <Words>668</Words>
  <Application>Microsoft Office PowerPoint</Application>
  <PresentationFormat>Произвольный</PresentationFormat>
  <Paragraphs>121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Безопасные и качественные дороги</vt:lpstr>
      <vt:lpstr>Экология</vt:lpstr>
      <vt:lpstr>Международная кооперация и экспорт</vt:lpstr>
      <vt:lpstr>Цифровая экономика Российской Федерации</vt:lpstr>
      <vt:lpstr>Планы на 2023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""</cp:lastModifiedBy>
  <cp:revision>1686</cp:revision>
  <cp:lastPrinted>2020-07-10T04:24:24Z</cp:lastPrinted>
  <dcterms:created xsi:type="dcterms:W3CDTF">2018-10-19T07:56:24Z</dcterms:created>
  <dcterms:modified xsi:type="dcterms:W3CDTF">2022-09-29T07:54:54Z</dcterms:modified>
</cp:coreProperties>
</file>