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4" r:id="rId3"/>
    <p:sldId id="353" r:id="rId4"/>
    <p:sldId id="347" r:id="rId5"/>
    <p:sldId id="371" r:id="rId6"/>
    <p:sldId id="372" r:id="rId7"/>
    <p:sldId id="373" r:id="rId8"/>
    <p:sldId id="357" r:id="rId9"/>
    <p:sldId id="358" r:id="rId10"/>
    <p:sldId id="350" r:id="rId11"/>
    <p:sldId id="363" r:id="rId12"/>
    <p:sldId id="368" r:id="rId13"/>
    <p:sldId id="334" r:id="rId14"/>
    <p:sldId id="345" r:id="rId15"/>
    <p:sldId id="377" r:id="rId16"/>
    <p:sldId id="344" r:id="rId17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4970B5"/>
    <a:srgbClr val="3D6595"/>
    <a:srgbClr val="335D6A"/>
    <a:srgbClr val="2A5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3" autoAdjust="0"/>
  </p:normalViewPr>
  <p:slideViewPr>
    <p:cSldViewPr>
      <p:cViewPr varScale="1">
        <p:scale>
          <a:sx n="119" d="100"/>
          <a:sy n="119" d="100"/>
        </p:scale>
        <p:origin x="486" y="90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2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2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CD9-E970-4BED-B3B0-1865A3ED6D4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0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" y="2058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429" y="1673450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6000"/>
            <a:r>
              <a:rPr lang="ru-RU" sz="40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национальных проектов по итогам </a:t>
            </a:r>
            <a:r>
              <a:rPr lang="ru-RU" sz="40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и планы на 2023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" y="248665"/>
            <a:ext cx="1780186" cy="1191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97" y="359767"/>
            <a:ext cx="648072" cy="10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43376" y="76800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39361" y="143743"/>
            <a:ext cx="2207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051" y="518430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МТБ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475" y="768003"/>
            <a:ext cx="6223160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программы системной поддержки и повышения качества жизни граждан старшего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поколения»: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граждан, достигших возраста 18 лет, признанных нуждающимися в социальном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обслуживании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долговременного ухода за пожилыми людьми и инвалидами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81" y="1865430"/>
            <a:ext cx="4239779" cy="35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3246" y="57579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89686" y="52571"/>
            <a:ext cx="2207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7874" y="547210"/>
            <a:ext cx="601824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«Финансовая поддержка семей при рождении детей»: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ежемесячные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выплаты при рождении первого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ежемесячные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выплаты при рождении третьего и последующего ребенка до 3-х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меры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 многодетным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семьям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областного материнского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549" y="1799927"/>
            <a:ext cx="445159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777240" cy="1263240"/>
          </a:xfrm>
          <a:prstGeom prst="rect">
            <a:avLst/>
          </a:prstGeom>
          <a:ln>
            <a:noFill/>
          </a:ln>
        </p:spPr>
      </p:pic>
      <p:sp>
        <p:nvSpPr>
          <p:cNvPr id="80" name="Line 2"/>
          <p:cNvSpPr/>
          <p:nvPr/>
        </p:nvSpPr>
        <p:spPr>
          <a:xfrm>
            <a:off x="852666" y="723537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904570" y="70606"/>
            <a:ext cx="9136869" cy="569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 и городская среда </a:t>
            </a:r>
            <a:r>
              <a:rPr lang="ru-RU" sz="32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050" y="185634"/>
            <a:ext cx="1572904" cy="1243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29" y="1510749"/>
            <a:ext cx="3888068" cy="4213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" y="5323936"/>
            <a:ext cx="3212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 Зеленогорский, д. 81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14" y="1510749"/>
            <a:ext cx="6480720" cy="42379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4626" y="5335508"/>
            <a:ext cx="607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гт. Крапивинский, детская площадка «Кремль»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570" y="791815"/>
            <a:ext cx="860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983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13195" y="900352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3133" y="82345"/>
            <a:ext cx="893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</a:t>
            </a: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предпринимательство </a:t>
            </a: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293" y="1264491"/>
            <a:ext cx="65527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осуществления деятельности самозанятыми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гражданами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легкого старта и комфортного ведения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малого и среднего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036" y="1799927"/>
            <a:ext cx="4643636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3085" y="4968279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Малашкина О.В.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617" y="3744142"/>
            <a:ext cx="3863820" cy="2617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36835" y="768003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224533" y="40686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и качественные дороги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5346" y="565367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моста через 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Большая Кедровка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835" y="3744142"/>
            <a:ext cx="3804122" cy="2642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6835" y="5704549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дороги Крапивино –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Панфилово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617" y="935831"/>
            <a:ext cx="3863820" cy="26642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533" y="935831"/>
            <a:ext cx="381642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39882" y="776235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41250" y="0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2023 год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445" y="671670"/>
            <a:ext cx="907300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мест по туристко - краеведческому направлению, 60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общеобразовательных организаций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государственными символами Российской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- технической по направлению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КЦСОН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придомовых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и центральной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аллеи в пгт. Зеленогорский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автоклуба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дороги «Крапивино – Панфилово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половины моста через р. Большая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Кедровка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557" y="2447999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r>
              <a:rPr lang="ru-RU" sz="36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600" b="1" dirty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" y="208899"/>
            <a:ext cx="1780186" cy="1188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469" y="263767"/>
            <a:ext cx="65232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08509" y="825626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24533" y="105577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533" y="845580"/>
            <a:ext cx="8111485" cy="54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21367" y="86382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7327" y="935831"/>
            <a:ext cx="9222994" cy="5031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России от 21.07.2020 № 474 «О национальных целях развития РФ на период до 2030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года»,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национальных целей развития РФ: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населения, здоровье и благополучие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возможности для самореализации и развития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комфортная и безопасная среда для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достойный, эффективный труд и успешное предпринимательство;</a:t>
            </a: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цифровая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341" y="3384103"/>
            <a:ext cx="242032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53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518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52111" y="183228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539" y="1307868"/>
            <a:ext cx="5286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проектов,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проекта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3140" y="2794652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–Кузбасс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-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проектов </a:t>
            </a:r>
          </a:p>
          <a:p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840" y="433259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Крапивинский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проекта 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065" y="1415997"/>
            <a:ext cx="2952055" cy="28538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03" y="3528119"/>
            <a:ext cx="2521673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2326" y="222826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4573" y="869185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0637" y="563421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роста» в Банновской школе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3" y="2015951"/>
            <a:ext cx="3518377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213" y="2015951"/>
            <a:ext cx="3600400" cy="345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018" y="2015951"/>
            <a:ext cx="324036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2328" y="222826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0557" y="900433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</a:t>
            </a:r>
            <a:endParaRPr lang="ru-RU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069" y="1953349"/>
            <a:ext cx="4614899" cy="3676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4470" y="518066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Зеленогорская школа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74" y="1953349"/>
            <a:ext cx="4895512" cy="36762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4493" y="5180660"/>
            <a:ext cx="3960440" cy="404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Борисовская школа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2324" y="222826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2565" y="807615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  <a:endParaRPr lang="ru-RU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327" y="5662637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Крапивинский дом детского творчества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27" y="1799927"/>
            <a:ext cx="4407790" cy="3598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249" y="1799927"/>
            <a:ext cx="567439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8977" y="780888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98673" y="149536"/>
            <a:ext cx="1714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4814" y="595024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Стало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7874" y="1050807"/>
            <a:ext cx="910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«Культурная среда»</a:t>
            </a: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60" y="1949091"/>
            <a:ext cx="3652102" cy="3261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511" y="1936578"/>
            <a:ext cx="3333689" cy="3302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45" y="1928545"/>
            <a:ext cx="3528392" cy="3302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6581" y="5465364"/>
            <a:ext cx="8496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модельной библиотеки в с. Барачаты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52525" y="629225"/>
            <a:ext cx="7488832" cy="1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2508" y="22212"/>
            <a:ext cx="2964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130" y="1290951"/>
            <a:ext cx="547260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легковых автомобиля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оборудования: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цифровой маммограф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ентгеновский диагностический комплекс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флюорографический аппарат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рентгенографический аппарат</a:t>
            </a:r>
            <a:endParaRPr lang="ru-RU" sz="2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модульный ФАП в п.Каменный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648" y="1499147"/>
            <a:ext cx="5267401" cy="38895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149" y="602765"/>
            <a:ext cx="928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«Модернизация первичного звена здравоохранения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6913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7982</TotalTime>
  <Words>413</Words>
  <Application>Microsoft Office PowerPoint</Application>
  <PresentationFormat>Произвольный</PresentationFormat>
  <Paragraphs>83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Безопасные и качественные дороги</vt:lpstr>
      <vt:lpstr>Планы на 2023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""</cp:lastModifiedBy>
  <cp:revision>1715</cp:revision>
  <cp:lastPrinted>2020-07-10T04:24:24Z</cp:lastPrinted>
  <dcterms:created xsi:type="dcterms:W3CDTF">2018-10-19T07:56:24Z</dcterms:created>
  <dcterms:modified xsi:type="dcterms:W3CDTF">2023-03-21T07:29:00Z</dcterms:modified>
</cp:coreProperties>
</file>