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314" r:id="rId4"/>
    <p:sldId id="353" r:id="rId5"/>
    <p:sldId id="347" r:id="rId6"/>
    <p:sldId id="373" r:id="rId7"/>
    <p:sldId id="380" r:id="rId8"/>
    <p:sldId id="378" r:id="rId9"/>
    <p:sldId id="357" r:id="rId10"/>
    <p:sldId id="358" r:id="rId11"/>
    <p:sldId id="350" r:id="rId12"/>
    <p:sldId id="363" r:id="rId13"/>
    <p:sldId id="368" r:id="rId14"/>
    <p:sldId id="379" r:id="rId15"/>
    <p:sldId id="334" r:id="rId16"/>
    <p:sldId id="344" r:id="rId17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555"/>
    <a:srgbClr val="4970B5"/>
    <a:srgbClr val="3D6595"/>
    <a:srgbClr val="335D6A"/>
    <a:srgbClr val="2A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73" autoAdjust="0"/>
  </p:normalViewPr>
  <p:slideViewPr>
    <p:cSldViewPr>
      <p:cViewPr varScale="1">
        <p:scale>
          <a:sx n="69" d="100"/>
          <a:sy n="69" d="100"/>
        </p:scale>
        <p:origin x="701" y="72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2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0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9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4D72-E055-4E73-A0F9-FD27C46597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2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F64-19FB-4B83-8FEF-45547E93D1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2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FE3D-DD02-4A5E-91FD-F73D7BFDEE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4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8AC2-41D1-4504-801E-3FB06B92D2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3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FD4-4968-4F0E-A30E-EE3C00B3F6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8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0319-D0C7-40BA-8FA1-6C3F83CC36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66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BD96-B136-4637-8C8D-08318B95AA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08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5684-FBA0-43B7-98FC-696CB6F798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5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5A43-A74A-42B0-9689-0936096AF4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5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75F-CD74-44BF-9E26-66B4A6E8BF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54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85F6-5A48-41F2-A8C7-C155BB2AAD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2934-D405-42E6-8531-75FEE0DC61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9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7" y="205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429" y="167345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96000"/>
            <a:r>
              <a:rPr lang="ru-RU" sz="40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национальных </a:t>
            </a:r>
            <a:r>
              <a:rPr lang="ru-RU" sz="40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endParaRPr lang="ru-RU" sz="4000" b="1" dirty="0" smtClean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4" y="248665"/>
            <a:ext cx="1780186" cy="1191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597" y="359767"/>
            <a:ext cx="648072" cy="10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43376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39361" y="143743"/>
            <a:ext cx="2207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051" y="518430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МТБ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475" y="768003"/>
            <a:ext cx="6223160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программы системной поддержки и повышения качества жизни граждан старшего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поколения»: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граждан, достигших возраста 18 лет, признанных нуждающимися в социальном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обслуживании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долговременного ухода за пожилыми людьми и инвалидами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237" y="1527600"/>
            <a:ext cx="3456732" cy="2182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237" y="3901435"/>
            <a:ext cx="345673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3246" y="57579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89686" y="52571"/>
            <a:ext cx="2207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461" y="1078976"/>
            <a:ext cx="6018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«Финансовая поддержка семей при рождении детей»: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ежемесячные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выплаты при рождении третьего и последующего ребенка до 3-х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лет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меры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поддержки многодетным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семьям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областного материнского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49" y="1511895"/>
            <a:ext cx="3168352" cy="48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print"/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80" name="Line 2"/>
          <p:cNvSpPr/>
          <p:nvPr/>
        </p:nvSpPr>
        <p:spPr>
          <a:xfrm>
            <a:off x="852666" y="723537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904570" y="70606"/>
            <a:ext cx="913686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050" y="185634"/>
            <a:ext cx="1572904" cy="1243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" y="5323936"/>
            <a:ext cx="3212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Зеленогорский, д. 81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4570" y="791815"/>
            <a:ext cx="86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8669" y="586813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оселок Зеленогорский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13" y="1573410"/>
            <a:ext cx="5616624" cy="4150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855" y="5323936"/>
            <a:ext cx="4220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№ 20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053" y="1573410"/>
            <a:ext cx="5472608" cy="41506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77061" y="5260427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 № 61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983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print"/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80" name="Line 2"/>
          <p:cNvSpPr/>
          <p:nvPr/>
        </p:nvSpPr>
        <p:spPr>
          <a:xfrm>
            <a:off x="852666" y="723537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904570" y="70606"/>
            <a:ext cx="913686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050" y="185634"/>
            <a:ext cx="1572904" cy="1243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4570" y="791815"/>
            <a:ext cx="86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«Чистая вода»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959" y="602419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НФС в селе Банново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84" y="1382342"/>
            <a:ext cx="3188484" cy="4407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942" y="1253480"/>
            <a:ext cx="3688400" cy="4822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716" y="1661947"/>
            <a:ext cx="3493311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511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81" y="1511895"/>
            <a:ext cx="5338564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813195" y="900352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3133" y="82345"/>
            <a:ext cx="8934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предпринимательство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индивидуальной предпринимательской инициативы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293" y="1264491"/>
            <a:ext cx="65527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осуществления деятельности самозанятыми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легкого старта и комфортного ведения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0557" y="2447999"/>
            <a:ext cx="4444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" y="208899"/>
            <a:ext cx="1780186" cy="1188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69" y="263767"/>
            <a:ext cx="65232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288853" y="494764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69198" y="-100091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8356" y="484684"/>
            <a:ext cx="104411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университеты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 и поддержка индивидуальной предпринимательской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кооперация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и индустрия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гостеприимства</a:t>
            </a:r>
          </a:p>
          <a:p>
            <a:pPr marL="361950" indent="-36195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Беспилотные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авиационные системы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Комплексный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модернизации и расширения магистральной инфраструктуры на период до 2024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Комплексная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техники, технологий и научных исследований в области использования атомной энергии в Российской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365" y="1392263"/>
            <a:ext cx="2420322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21367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7327" y="935831"/>
            <a:ext cx="9222994" cy="4293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9388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целей развития РФ: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населения, здоровье и благополучие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возможности для самореализации и развития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комфортная и безопасная среда для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достойный, эффективный труд и успешное предпринимательство;</a:t>
            </a: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цифровая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341" y="3384103"/>
            <a:ext cx="2420322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3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7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52111" y="183228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39" y="1307868"/>
            <a:ext cx="5286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проектов,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проектов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3140" y="279465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Кемеровская область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–Кузбасс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проектов </a:t>
            </a:r>
          </a:p>
          <a:p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8840" y="4332594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проектов </a:t>
            </a:r>
          </a:p>
          <a:p>
            <a:pPr algn="ctr"/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065" y="1415997"/>
            <a:ext cx="2952055" cy="28538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03" y="3528119"/>
            <a:ext cx="2521673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327" y="5662637"/>
            <a:ext cx="1008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школа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04" y="1392263"/>
            <a:ext cx="2617356" cy="3842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813" y="1392262"/>
            <a:ext cx="2592288" cy="3821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33" y="2687473"/>
            <a:ext cx="4528314" cy="25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327" y="5662637"/>
            <a:ext cx="1008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школа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27" y="1326553"/>
            <a:ext cx="2847079" cy="4816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77" y="1423205"/>
            <a:ext cx="2987299" cy="4816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97" y="1583903"/>
            <a:ext cx="4104456" cy="40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45" y="1890133"/>
            <a:ext cx="5400601" cy="3135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8829" y="0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540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4573" y="49787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воспитание»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365" y="1899607"/>
            <a:ext cx="54067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Шевелевская СОШ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379" y="5400327"/>
            <a:ext cx="108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у детей и молодежи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365" y="1103049"/>
            <a:ext cx="91205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 в проекте «Навигаторы детства»:</a:t>
            </a:r>
          </a:p>
        </p:txBody>
      </p:sp>
    </p:spTree>
    <p:extLst>
      <p:ext uri="{BB962C8B-B14F-4D97-AF65-F5344CB8AC3E}">
        <p14:creationId xmlns:p14="http://schemas.microsoft.com/office/powerpoint/2010/main" val="13199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" y="47926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78088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98673" y="149536"/>
            <a:ext cx="1714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Стало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82631" y="789197"/>
            <a:ext cx="6946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«Творческие люди»</a:t>
            </a: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4533" y="5616351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Борисовский СДК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09" y="1400571"/>
            <a:ext cx="2990850" cy="4920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78" y="1392263"/>
            <a:ext cx="2806804" cy="4928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-591" b="42221"/>
          <a:stretch/>
        </p:blipFill>
        <p:spPr>
          <a:xfrm>
            <a:off x="4005681" y="1632235"/>
            <a:ext cx="3006658" cy="37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52525" y="629225"/>
            <a:ext cx="7488832" cy="1902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2508" y="22212"/>
            <a:ext cx="2964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149" y="602765"/>
            <a:ext cx="9289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первичного звена здравоохранения Российской Федерации»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925" y="2059719"/>
            <a:ext cx="6423556" cy="3804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96941" y="5924131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ВА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53" y="2980295"/>
            <a:ext cx="3060457" cy="2883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429" y="1309560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автомобиль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(LADA GRANTA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Возвели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модульных здания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2925" y="5404699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ВА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8870</TotalTime>
  <Words>394</Words>
  <Application>Microsoft Office PowerPoint</Application>
  <PresentationFormat>Произвольный</PresentationFormat>
  <Paragraphs>92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User</cp:lastModifiedBy>
  <cp:revision>1815</cp:revision>
  <cp:lastPrinted>2020-07-10T04:24:24Z</cp:lastPrinted>
  <dcterms:created xsi:type="dcterms:W3CDTF">2018-10-19T07:56:24Z</dcterms:created>
  <dcterms:modified xsi:type="dcterms:W3CDTF">2024-09-26T08:38:48Z</dcterms:modified>
</cp:coreProperties>
</file>