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62" r:id="rId4"/>
    <p:sldId id="263" r:id="rId5"/>
    <p:sldId id="264" r:id="rId6"/>
    <p:sldId id="265" r:id="rId7"/>
    <p:sldId id="266" r:id="rId8"/>
    <p:sldId id="267" r:id="rId9"/>
    <p:sldId id="258" r:id="rId10"/>
    <p:sldId id="259" r:id="rId11"/>
    <p:sldId id="257" r:id="rId12"/>
    <p:sldId id="269" r:id="rId13"/>
    <p:sldId id="260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AD62F-97D2-4F36-B3E4-86B8D0385CA1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48785-E40C-4DA1-A0C5-E32570F3F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42938" y="620689"/>
            <a:ext cx="7772400" cy="43924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Итоги оперативно-служебной деятельности  Отдела МВД России по Крапивинскому району за 2019 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Структура преступлений, совершенных несовершеннолетними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6643734" cy="454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088" y="0"/>
            <a:ext cx="8682068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14480" y="1714488"/>
          <a:ext cx="5867400" cy="4638678"/>
        </p:xfrm>
        <a:graphic>
          <a:graphicData uri="http://schemas.openxmlformats.org/presentationml/2006/ole">
            <p:oleObj spid="_x0000_s1028" name="Диаграмма" r:id="rId3" imgW="2686050" imgH="1781175" progId="MSGraph.Chart.8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4210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71670" y="1000108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Эффективность раскрываемости по расследованным преступлениям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5" y="428604"/>
            <a:ext cx="4213225" cy="571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3274" y="428604"/>
            <a:ext cx="3808039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571480"/>
            <a:ext cx="4038600" cy="546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571481"/>
            <a:ext cx="4038600" cy="538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78684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b="6977"/>
          <a:stretch>
            <a:fillRect/>
          </a:stretch>
        </p:blipFill>
        <p:spPr bwMode="auto">
          <a:xfrm>
            <a:off x="457200" y="428604"/>
            <a:ext cx="804389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786741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Зарегистрировано и раскрыто особо тяжких преступлений с 2009 по 2019 гг.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Отдел МВД России по Крапивинскому району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6828" y="1600200"/>
            <a:ext cx="73703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Зарегистрировано и раскрыто тяжких преступлений с 2009 по 2019 гг.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Отдел МВД России по Крапивинскому району</a:t>
            </a:r>
            <a:endParaRPr lang="ru-RU" sz="18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95671" y="1600200"/>
            <a:ext cx="635265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150" y="223838"/>
            <a:ext cx="5981700" cy="641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7143800" cy="562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1451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Совершено несовершеннолетними с 2010 по 2019гг.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Отдел МВД России по Крапивинскому району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62062" y="1857364"/>
            <a:ext cx="6619875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40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Диаграмма Microsoft Graph</vt:lpstr>
      <vt:lpstr>Слайд 1</vt:lpstr>
      <vt:lpstr>Слайд 2</vt:lpstr>
      <vt:lpstr>Слайд 3</vt:lpstr>
      <vt:lpstr>Слайд 4</vt:lpstr>
      <vt:lpstr>Зарегистрировано и раскрыто особо тяжких преступлений с 2009 по 2019 гг. Отдел МВД России по Крапивинскому району</vt:lpstr>
      <vt:lpstr>Зарегистрировано и раскрыто тяжких преступлений с 2009 по 2019 гг. Отдел МВД России по Крапивинскому району</vt:lpstr>
      <vt:lpstr>Слайд 7</vt:lpstr>
      <vt:lpstr> </vt:lpstr>
      <vt:lpstr>Совершено несовершеннолетними с 2010 по 2019гг.  Отдел МВД России по Крапивинскому району</vt:lpstr>
      <vt:lpstr>Структура преступлений, совершенных несовершеннолетними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Штаб</cp:lastModifiedBy>
  <cp:revision>12</cp:revision>
  <dcterms:created xsi:type="dcterms:W3CDTF">2020-01-14T07:13:20Z</dcterms:created>
  <dcterms:modified xsi:type="dcterms:W3CDTF">2020-02-10T03:58:42Z</dcterms:modified>
</cp:coreProperties>
</file>