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347" r:id="rId4"/>
    <p:sldId id="314" r:id="rId5"/>
    <p:sldId id="385" r:id="rId6"/>
    <p:sldId id="373" r:id="rId7"/>
    <p:sldId id="380" r:id="rId8"/>
    <p:sldId id="378" r:id="rId9"/>
    <p:sldId id="381" r:id="rId10"/>
    <p:sldId id="383" r:id="rId11"/>
    <p:sldId id="382" r:id="rId12"/>
    <p:sldId id="384" r:id="rId13"/>
    <p:sldId id="386" r:id="rId14"/>
    <p:sldId id="344" r:id="rId15"/>
  </p:sldIdLst>
  <p:sldSz cx="11522075" cy="6480175"/>
  <p:notesSz cx="6797675" cy="9928225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555"/>
    <a:srgbClr val="4970B5"/>
    <a:srgbClr val="3D6595"/>
    <a:srgbClr val="335D6A"/>
    <a:srgbClr val="2A5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73" autoAdjust="0"/>
  </p:normalViewPr>
  <p:slideViewPr>
    <p:cSldViewPr>
      <p:cViewPr varScale="1">
        <p:scale>
          <a:sx n="119" d="100"/>
          <a:sy n="119" d="100"/>
        </p:scale>
        <p:origin x="486" y="90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0E753-E654-4DBB-88B5-199BF758B3D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B1B3-A8B5-4AA1-821C-D2F13B51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5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30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58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D3FB1-6D03-44AD-AC80-E516E604902B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C147-4ABC-4A31-99C2-F82E73E0A138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13C0F-8C15-4B1B-BC4B-72EDE7296087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2D45-1E6C-415B-BD42-997E7A7A44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2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A621-CF04-4ABB-BD63-8123191289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25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E2E1-50AC-4395-9C3F-A13114BC32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41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E23D-0487-4C3D-9606-6AF684F558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3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2BF78-E881-41EC-AD4B-57F5C32A62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78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252-67BA-48D3-853B-491AD03A15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66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90FB4-7BB1-4EFE-A0EB-7A4AF22000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08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EA54-8BE7-4AB7-8F61-9BF0553470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5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3E60-8B85-4864-801F-5E78DB4F3036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D715-588A-479B-97F8-F6B27EAFB2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5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3DA5-BA4C-4FF9-8A01-D34FD59DC1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54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A31-68B2-4C53-BFBF-76567B347E3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850E-AFDC-4760-AD96-489DEC678F4E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E4B85-32E5-47F9-A0C6-0B0201FC35D2}" type="datetime1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04BC-2218-4658-AEC6-7192C4BE351A}" type="datetime1">
              <a:rPr lang="ru-RU" smtClean="0"/>
              <a:t>27.01.2026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EDFB-4BF3-463D-849E-8F49E0A7A031}" type="datetime1">
              <a:rPr lang="ru-RU" smtClean="0"/>
              <a:t>27.01.2026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42933-2DDB-45D6-89C2-1A889C084855}" type="datetime1">
              <a:rPr lang="ru-RU" smtClean="0"/>
              <a:t>27.01.2026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83B6-8516-44E0-A9F0-2C412173FC39}" type="datetime1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508E-8B72-428E-A904-E05346F2DC18}" type="datetime1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99469-BAB2-462C-BAAE-0C1194B23A8A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6246D-168E-4BF9-9340-940997F2C9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27.01.2026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9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0800" y="2520007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96000"/>
            <a:r>
              <a:rPr lang="ru-RU" sz="40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национальных проектов </a:t>
            </a:r>
            <a:r>
              <a:rPr lang="ru-RU" sz="40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 </a:t>
            </a:r>
          </a:p>
          <a:p>
            <a:pPr algn="ctr" defTabSz="396000"/>
            <a:r>
              <a:rPr lang="ru-RU" sz="40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 планах на 2026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4" y="248665"/>
            <a:ext cx="1780186" cy="1191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597" y="359767"/>
            <a:ext cx="648072" cy="1080122"/>
          </a:xfrm>
          <a:prstGeom prst="rect">
            <a:avLst/>
          </a:prstGeom>
        </p:spPr>
      </p:pic>
      <p:pic>
        <p:nvPicPr>
          <p:cNvPr id="7" name="Рисунок 14"/>
          <p:cNvPicPr/>
          <p:nvPr/>
        </p:nvPicPr>
        <p:blipFill>
          <a:blip r:embed="rId4"/>
          <a:stretch/>
        </p:blipFill>
        <p:spPr>
          <a:xfrm>
            <a:off x="0" y="0"/>
            <a:ext cx="11522075" cy="3459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22100" y="115104"/>
            <a:ext cx="6082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ДАННЫХ И ЦИФРОВАЯ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 ГОСУДАРСТВА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440557" y="105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9568" y="133400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государственное управление»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1050667" y="1813600"/>
            <a:ext cx="7758" cy="122413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058425" y="2303983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78445" y="2055064"/>
            <a:ext cx="921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МСЗУ,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предоставляемые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электронном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82" y="0"/>
            <a:ext cx="707150" cy="6480175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1050667" y="3037736"/>
            <a:ext cx="84530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81551" y="2716698"/>
            <a:ext cx="9352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получением услуг в электронном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95,4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485" y="3699370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«Отечественные решения» 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152525" y="4218250"/>
            <a:ext cx="0" cy="67802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152525" y="4896271"/>
            <a:ext cx="7699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22521" y="4558846"/>
            <a:ext cx="746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 программное обеспечение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86,1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9347" y="222826"/>
            <a:ext cx="6847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ДОРОГИ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9568" y="80652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«Дорожная сеть»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080517" y="1252786"/>
            <a:ext cx="0" cy="4751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080517" y="1727919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03907" y="1351216"/>
            <a:ext cx="7730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емонт асфальтного полотна дороги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км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82" y="0"/>
            <a:ext cx="707150" cy="648017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11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12" y="2272614"/>
            <a:ext cx="4944285" cy="39802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594" y="1895911"/>
            <a:ext cx="4734665" cy="41746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1312" y="5760367"/>
            <a:ext cx="5026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 «Панфилово – Крапивинский»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8931" y="222826"/>
            <a:ext cx="3348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2026 ГОД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52525" y="989405"/>
            <a:ext cx="9649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 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многодетных семей 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«сиделкам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кабинетов по предметам «Физика», «ИЗО», «Музыка» 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пешеходной дорожки в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пгт.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Зеленогорский 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Победителей в пгт. Крапивинский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82" y="0"/>
            <a:ext cx="707150" cy="648017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93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6621" y="2375991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5" y="0"/>
            <a:ext cx="11522075" cy="437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2336"/>
            <a:ext cx="11522075" cy="43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899355" y="719807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48802" y="227420"/>
            <a:ext cx="708136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6021" y="3218351"/>
            <a:ext cx="9506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федерация: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977" y="4064130"/>
            <a:ext cx="102251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Кемеровская область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Кузбасс: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endParaRPr lang="ru-RU" sz="28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6020" y="5030375"/>
            <a:ext cx="105638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округ: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</a:t>
            </a:r>
          </a:p>
          <a:p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25" y="0"/>
            <a:ext cx="707150" cy="6480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6501" y="863823"/>
            <a:ext cx="95770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07.05.2024 N 309 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целях развития Российской Федерации на период до 2030 года и на перспективу до 2036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года»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5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569198" y="719807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06241" y="107913"/>
            <a:ext cx="332956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И ДЕТИ</a:t>
            </a:r>
          </a:p>
        </p:txBody>
      </p:sp>
      <p:pic>
        <p:nvPicPr>
          <p:cNvPr id="8" name="Рисунок 13"/>
          <p:cNvPicPr/>
          <p:nvPr/>
        </p:nvPicPr>
        <p:blipFill>
          <a:blip r:embed="rId3"/>
          <a:stretch/>
        </p:blipFill>
        <p:spPr>
          <a:xfrm rot="5400000">
            <a:off x="-2884948" y="2886748"/>
            <a:ext cx="6480175" cy="706680"/>
          </a:xfrm>
          <a:prstGeom prst="rect">
            <a:avLst/>
          </a:prstGeom>
          <a:ln w="0">
            <a:noFill/>
          </a:ln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56480" y="1378771"/>
            <a:ext cx="0" cy="38775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656480" y="5256311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656480" y="3744143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656480" y="2375991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448669" y="1812826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 педагогическим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20576" y="2967839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советникам директоров по воспитанию и взаимодействию с детскими общественными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объединениями </a:t>
            </a:r>
            <a:r>
              <a:rPr lang="ru-RU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485" y="945772"/>
            <a:ext cx="466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 и наставники»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20576" y="4553740"/>
            <a:ext cx="81370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советникам директоров по </a:t>
            </a: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патриотическому воспитанию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</a:t>
            </a: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0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569198" y="719807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06241" y="107913"/>
            <a:ext cx="3329565" cy="4616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И ДЕТИ</a:t>
            </a:r>
          </a:p>
        </p:txBody>
      </p:sp>
      <p:pic>
        <p:nvPicPr>
          <p:cNvPr id="8" name="Рисунок 13"/>
          <p:cNvPicPr/>
          <p:nvPr/>
        </p:nvPicPr>
        <p:blipFill>
          <a:blip r:embed="rId2"/>
          <a:stretch/>
        </p:blipFill>
        <p:spPr>
          <a:xfrm rot="5400000">
            <a:off x="-2884948" y="2886748"/>
            <a:ext cx="6480175" cy="706680"/>
          </a:xfrm>
          <a:prstGeom prst="rect">
            <a:avLst/>
          </a:prstGeom>
          <a:ln w="0">
            <a:noFill/>
          </a:ln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656480" y="1252007"/>
            <a:ext cx="0" cy="3905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656480" y="1642605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2136" y="1310093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кабинетов «ОБЗР» и «Труд»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0211" y="780261"/>
            <a:ext cx="466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лучшее детям»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93" y="2069746"/>
            <a:ext cx="3168352" cy="43142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4493" y="6008485"/>
            <a:ext cx="3011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Кабинет ОБЗР</a:t>
            </a:r>
            <a:endParaRPr lang="ru-RU" b="1" i="1" dirty="0">
              <a:solidFill>
                <a:srgbClr val="FFFFFF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33" y="2069746"/>
            <a:ext cx="3344316" cy="43578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00288" y="6030630"/>
            <a:ext cx="3103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Труд (девочки)</a:t>
            </a:r>
            <a:endParaRPr lang="ru-RU" b="1" i="1" dirty="0">
              <a:solidFill>
                <a:srgbClr val="FFFFFF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860" y="2071486"/>
            <a:ext cx="3401863" cy="435615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03860" y="6027529"/>
            <a:ext cx="273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Труд (мальчики)</a:t>
            </a:r>
            <a:endParaRPr lang="ru-RU" b="1" i="1" dirty="0">
              <a:solidFill>
                <a:srgbClr val="FFFFFF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1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26688" y="222826"/>
            <a:ext cx="1312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297901" y="79144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4323" y="836847"/>
            <a:ext cx="3802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«Многодетная семья»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52525" y="1272059"/>
            <a:ext cx="0" cy="221364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152525" y="1799927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169481" y="2664023"/>
            <a:ext cx="8090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169481" y="3485706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20863" y="1504083"/>
            <a:ext cx="377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атеринский капитал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0976" y="2043300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за третьего ребенка и последующих детей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0863" y="3146638"/>
            <a:ext cx="3062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в школе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8509" y="4008926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«Старшее поколение»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169481" y="4464223"/>
            <a:ext cx="0" cy="8640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169481" y="5328319"/>
            <a:ext cx="8090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19697" y="5042469"/>
            <a:ext cx="4858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«сиделкам»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29" y="1228537"/>
            <a:ext cx="3672408" cy="4882642"/>
          </a:xfrm>
          <a:prstGeom prst="rect">
            <a:avLst/>
          </a:prstGeom>
        </p:spPr>
      </p:pic>
      <p:pic>
        <p:nvPicPr>
          <p:cNvPr id="32" name="Рисунок 13"/>
          <p:cNvPicPr/>
          <p:nvPr/>
        </p:nvPicPr>
        <p:blipFill>
          <a:blip r:embed="rId3"/>
          <a:stretch/>
        </p:blipFill>
        <p:spPr>
          <a:xfrm rot="5400000">
            <a:off x="-2884948" y="2886748"/>
            <a:ext cx="6480175" cy="706680"/>
          </a:xfrm>
          <a:prstGeom prst="rect">
            <a:avLst/>
          </a:prstGeom>
          <a:ln w="0"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0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2650" y="222826"/>
            <a:ext cx="6960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ПРОДОЛЖИТЕЛЬНАЯ И АКТИВНАЯ ЖИЗНЬ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6461" y="94610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первичного звена здравоохранения»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64493" y="1403883"/>
            <a:ext cx="0" cy="12601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64493" y="1970365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56581" y="238386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модульного здания в селе Каменка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82" y="0"/>
            <a:ext cx="707150" cy="6480175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>
            <a:off x="864493" y="2664023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28589" y="1636585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оступление медицинского оборудования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2934112"/>
            <a:ext cx="4896544" cy="346359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6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861" y="2920455"/>
            <a:ext cx="4723720" cy="347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7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48669" y="58668"/>
            <a:ext cx="5141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ДЛЯ ЖИЗНИ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540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56257" y="601159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6"/>
            <a:ext cx="707150" cy="6480175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106591" y="1007839"/>
            <a:ext cx="0" cy="15841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106591" y="1717376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122002" y="2592015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88629" y="1240323"/>
            <a:ext cx="6054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общественного пространства в Сквере Победителей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86208" y="227548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Центральной Аллеи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662" y="3027974"/>
            <a:ext cx="4480948" cy="3261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2076" y="5581731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 Зеленогорский, пешеходная дорожка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549" y="3018364"/>
            <a:ext cx="4654447" cy="33328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0557" y="5889507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 Крапивинский, ограждение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6468" y="75339"/>
            <a:ext cx="792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ЭФФЕКТИВНАЯ И КОНКУРЕНТНАЯ ЭКОНОМИКА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227814" y="5970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1511" y="633037"/>
            <a:ext cx="9577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«Малое и среднее предпринимательство и поддержка индивидуальной предпринимательской инициативы»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6"/>
            <a:ext cx="707150" cy="6480175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066468" y="1523683"/>
            <a:ext cx="14049" cy="257773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080517" y="1811905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080517" y="2380949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06448" y="1523683"/>
            <a:ext cx="6742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ГАУ КО «Мой бизнес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4457" y="2008397"/>
            <a:ext cx="8745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 «Центр поддержки экспорта Кузбасса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1080517" y="3191675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12292" y="2789379"/>
            <a:ext cx="8722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льготные займы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фонда поддержки предпринимательства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Кузбасса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093245" y="4101419"/>
            <a:ext cx="99538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98743" y="3678948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поручительство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фонда поддержки предпринимательства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Кузбасса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предприятие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6501" y="4615365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«Производительность труда»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114829" y="5047688"/>
            <a:ext cx="0" cy="9584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114829" y="5400327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114829" y="6006163"/>
            <a:ext cx="7577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06917" y="5073585"/>
            <a:ext cx="918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бережливое производство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проектов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13275" y="5703112"/>
            <a:ext cx="7404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бучение сотрудников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16913" y="222826"/>
            <a:ext cx="1332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КАДРЫ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9603" y="94610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рынком труда»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864493" y="1367879"/>
            <a:ext cx="7758" cy="122413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72251" y="1871935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09797" y="154858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кадрового центра Кузбасса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82" y="0"/>
            <a:ext cx="707150" cy="6480175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864493" y="2592015"/>
            <a:ext cx="84530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06124" y="2274550"/>
            <a:ext cx="7780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оснащение территориального центра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9</a:t>
            </a:fld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06" y="2880048"/>
            <a:ext cx="4646007" cy="33123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451" y="2880048"/>
            <a:ext cx="487861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9201</TotalTime>
  <Words>417</Words>
  <Application>Microsoft Office PowerPoint</Application>
  <PresentationFormat>Произвольный</PresentationFormat>
  <Paragraphs>83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DejaVu Sans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StroyUser1</cp:lastModifiedBy>
  <cp:revision>1939</cp:revision>
  <cp:lastPrinted>2020-07-10T04:24:24Z</cp:lastPrinted>
  <dcterms:created xsi:type="dcterms:W3CDTF">2018-10-19T07:56:24Z</dcterms:created>
  <dcterms:modified xsi:type="dcterms:W3CDTF">2026-01-27T02:55:16Z</dcterms:modified>
</cp:coreProperties>
</file>